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323" r:id="rId4"/>
    <p:sldId id="324" r:id="rId5"/>
    <p:sldId id="328" r:id="rId6"/>
    <p:sldId id="335" r:id="rId7"/>
    <p:sldId id="332" r:id="rId8"/>
    <p:sldId id="333" r:id="rId9"/>
    <p:sldId id="326" r:id="rId10"/>
    <p:sldId id="327" r:id="rId11"/>
    <p:sldId id="334" r:id="rId12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434C4-4AFA-4100-B84E-49C248E09A9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634B1EC2-5DFE-43C8-AD7B-060924EA4E3D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Classificazione</a:t>
          </a:r>
          <a:endParaRPr lang="it-IT" sz="1800" dirty="0">
            <a:latin typeface="Calibri" panose="020F0502020204030204" pitchFamily="34" charset="0"/>
          </a:endParaRPr>
        </a:p>
      </dgm:t>
    </dgm:pt>
    <dgm:pt modelId="{FBBB5569-A925-45C4-B2CF-08A84883D4C2}" type="parTrans" cxnId="{B965B648-AB8C-4030-8DEE-E9C85B0FAC74}">
      <dgm:prSet/>
      <dgm:spPr/>
      <dgm:t>
        <a:bodyPr/>
        <a:lstStyle/>
        <a:p>
          <a:endParaRPr lang="it-IT"/>
        </a:p>
      </dgm:t>
    </dgm:pt>
    <dgm:pt modelId="{32C276B1-7A34-4F04-833F-C04DC6CC247C}" type="sibTrans" cxnId="{B965B648-AB8C-4030-8DEE-E9C85B0FAC74}">
      <dgm:prSet/>
      <dgm:spPr/>
      <dgm:t>
        <a:bodyPr/>
        <a:lstStyle/>
        <a:p>
          <a:endParaRPr lang="it-IT"/>
        </a:p>
      </dgm:t>
    </dgm:pt>
    <dgm:pt modelId="{E4FA8DDC-DF85-4486-806C-9247FADE5608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Origine</a:t>
          </a:r>
          <a:endParaRPr lang="it-IT" sz="1800" dirty="0">
            <a:latin typeface="Calibri" panose="020F0502020204030204" pitchFamily="34" charset="0"/>
          </a:endParaRPr>
        </a:p>
      </dgm:t>
    </dgm:pt>
    <dgm:pt modelId="{43B0E73E-7ED1-484B-A38F-8E6992AAE761}" type="parTrans" cxnId="{9BE11A36-7E7A-49A1-93B2-D704B59476E0}">
      <dgm:prSet/>
      <dgm:spPr/>
      <dgm:t>
        <a:bodyPr/>
        <a:lstStyle/>
        <a:p>
          <a:endParaRPr lang="it-IT"/>
        </a:p>
      </dgm:t>
    </dgm:pt>
    <dgm:pt modelId="{8D4FBDA7-5542-4949-9509-1C8BFBE69D6D}" type="sibTrans" cxnId="{9BE11A36-7E7A-49A1-93B2-D704B59476E0}">
      <dgm:prSet/>
      <dgm:spPr/>
      <dgm:t>
        <a:bodyPr/>
        <a:lstStyle/>
        <a:p>
          <a:endParaRPr lang="it-IT"/>
        </a:p>
      </dgm:t>
    </dgm:pt>
    <dgm:pt modelId="{8D71DA1F-8EE1-4244-AE0E-F610BA9AA2F1}">
      <dgm:prSet phldrT="[Testo]"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finanziari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318D200B-7DFC-46F8-B11B-706DD914858D}" type="parTrans" cxnId="{53BC585F-6CFB-4376-B74C-627DCDBA7139}">
      <dgm:prSet/>
      <dgm:spPr/>
      <dgm:t>
        <a:bodyPr/>
        <a:lstStyle/>
        <a:p>
          <a:endParaRPr lang="it-IT"/>
        </a:p>
      </dgm:t>
    </dgm:pt>
    <dgm:pt modelId="{0E397CA9-5CCC-410B-A73F-B9F93460F711}" type="sibTrans" cxnId="{53BC585F-6CFB-4376-B74C-627DCDBA7139}">
      <dgm:prSet/>
      <dgm:spPr/>
      <dgm:t>
        <a:bodyPr/>
        <a:lstStyle/>
        <a:p>
          <a:endParaRPr lang="it-IT"/>
        </a:p>
      </dgm:t>
    </dgm:pt>
    <dgm:pt modelId="{3A545F07-0591-4A79-AA01-20131FBA69E2}">
      <dgm:prSet phldrT="[Testo]"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funzionamento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EB5A1E8-DCAA-4927-A416-654763E6B498}" type="parTrans" cxnId="{142805CF-CB1D-4646-8857-7ACC167D0313}">
      <dgm:prSet/>
      <dgm:spPr/>
      <dgm:t>
        <a:bodyPr/>
        <a:lstStyle/>
        <a:p>
          <a:endParaRPr lang="it-IT"/>
        </a:p>
      </dgm:t>
    </dgm:pt>
    <dgm:pt modelId="{D8068977-7B30-4A1E-B5D7-C785B7309726}" type="sibTrans" cxnId="{142805CF-CB1D-4646-8857-7ACC167D0313}">
      <dgm:prSet/>
      <dgm:spPr/>
      <dgm:t>
        <a:bodyPr/>
        <a:lstStyle/>
        <a:p>
          <a:endParaRPr lang="it-IT"/>
        </a:p>
      </dgm:t>
    </dgm:pt>
    <dgm:pt modelId="{EB46EFB8-687B-4B85-AED6-B8D6A70DAF3F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Natura debitore</a:t>
          </a:r>
          <a:endParaRPr lang="it-IT" sz="1800" dirty="0">
            <a:latin typeface="Calibri" panose="020F0502020204030204" pitchFamily="34" charset="0"/>
          </a:endParaRPr>
        </a:p>
      </dgm:t>
    </dgm:pt>
    <dgm:pt modelId="{35A97104-26CB-4631-97CF-76E1B3F955B9}" type="parTrans" cxnId="{EAE97B04-39AB-4C78-B626-444821A43624}">
      <dgm:prSet/>
      <dgm:spPr/>
      <dgm:t>
        <a:bodyPr/>
        <a:lstStyle/>
        <a:p>
          <a:endParaRPr lang="it-IT"/>
        </a:p>
      </dgm:t>
    </dgm:pt>
    <dgm:pt modelId="{9DBC18BD-7624-4250-9597-908E02D9120F}" type="sibTrans" cxnId="{EAE97B04-39AB-4C78-B626-444821A43624}">
      <dgm:prSet/>
      <dgm:spPr/>
      <dgm:t>
        <a:bodyPr/>
        <a:lstStyle/>
        <a:p>
          <a:endParaRPr lang="it-IT"/>
        </a:p>
      </dgm:t>
    </dgm:pt>
    <dgm:pt modelId="{6065CD05-83BF-4E5E-BD04-4FCD1C0A8032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Scadenza</a:t>
          </a:r>
          <a:endParaRPr lang="it-IT" sz="1800" dirty="0">
            <a:latin typeface="Calibri" panose="020F0502020204030204" pitchFamily="34" charset="0"/>
          </a:endParaRPr>
        </a:p>
      </dgm:t>
    </dgm:pt>
    <dgm:pt modelId="{BBA61CE3-E15E-48A2-84FF-F4755B3B6382}" type="parTrans" cxnId="{0B46F16F-3094-4D82-B8AF-00F1329C19D8}">
      <dgm:prSet/>
      <dgm:spPr/>
      <dgm:t>
        <a:bodyPr/>
        <a:lstStyle/>
        <a:p>
          <a:endParaRPr lang="it-IT"/>
        </a:p>
      </dgm:t>
    </dgm:pt>
    <dgm:pt modelId="{B485BA7B-5030-4CDB-93FA-6D11525A9E76}" type="sibTrans" cxnId="{0B46F16F-3094-4D82-B8AF-00F1329C19D8}">
      <dgm:prSet/>
      <dgm:spPr/>
      <dgm:t>
        <a:bodyPr/>
        <a:lstStyle/>
        <a:p>
          <a:endParaRPr lang="it-IT"/>
        </a:p>
      </dgm:t>
    </dgm:pt>
    <dgm:pt modelId="{BB022B09-212E-4350-8C15-C0A49B332901}">
      <dgm:prSet phldrT="[Testo]"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breve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3A757ACB-ECFB-427D-B613-CA4C884D4031}" type="parTrans" cxnId="{DDE9ABC0-CEC5-4E9F-8CB1-EFBF69EB99EF}">
      <dgm:prSet/>
      <dgm:spPr/>
      <dgm:t>
        <a:bodyPr/>
        <a:lstStyle/>
        <a:p>
          <a:endParaRPr lang="it-IT"/>
        </a:p>
      </dgm:t>
    </dgm:pt>
    <dgm:pt modelId="{65B49E8A-8210-4584-BEF1-8BFAAD8A661B}" type="sibTrans" cxnId="{DDE9ABC0-CEC5-4E9F-8CB1-EFBF69EB99EF}">
      <dgm:prSet/>
      <dgm:spPr/>
      <dgm:t>
        <a:bodyPr/>
        <a:lstStyle/>
        <a:p>
          <a:endParaRPr lang="it-IT"/>
        </a:p>
      </dgm:t>
    </dgm:pt>
    <dgm:pt modelId="{D7764081-DEF1-47BF-A1E7-D7FD08BFE6B0}">
      <dgm:prSet phldrT="[Testo]"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medio/lungo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BA274D42-3EFE-453B-A53C-108FC64AEB0F}" type="parTrans" cxnId="{0F5F2091-2D46-4503-AEB8-02F4FC65A852}">
      <dgm:prSet/>
      <dgm:spPr/>
      <dgm:t>
        <a:bodyPr/>
        <a:lstStyle/>
        <a:p>
          <a:endParaRPr lang="it-IT"/>
        </a:p>
      </dgm:t>
    </dgm:pt>
    <dgm:pt modelId="{AFB31D0D-2A23-4ACD-A031-97F634B20164}" type="sibTrans" cxnId="{0F5F2091-2D46-4503-AEB8-02F4FC65A852}">
      <dgm:prSet/>
      <dgm:spPr/>
      <dgm:t>
        <a:bodyPr/>
        <a:lstStyle/>
        <a:p>
          <a:endParaRPr lang="it-IT"/>
        </a:p>
      </dgm:t>
    </dgm:pt>
    <dgm:pt modelId="{F7411D78-AD5B-4263-8608-D9E476CB34BF}">
      <dgm:prSet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Clienti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FC90AF09-C0CE-4F4F-BEC0-E517D8D17125}" type="parTrans" cxnId="{A2487BC2-E532-4E53-82B6-82AC884350F7}">
      <dgm:prSet/>
      <dgm:spPr/>
      <dgm:t>
        <a:bodyPr/>
        <a:lstStyle/>
        <a:p>
          <a:endParaRPr lang="it-IT"/>
        </a:p>
      </dgm:t>
    </dgm:pt>
    <dgm:pt modelId="{214AB6EB-13A6-419B-843B-30CA8FE6D42F}" type="sibTrans" cxnId="{A2487BC2-E532-4E53-82B6-82AC884350F7}">
      <dgm:prSet/>
      <dgm:spPr/>
      <dgm:t>
        <a:bodyPr/>
        <a:lstStyle/>
        <a:p>
          <a:endParaRPr lang="it-IT"/>
        </a:p>
      </dgm:t>
    </dgm:pt>
    <dgm:pt modelId="{3DECEE2A-802E-4151-8FFC-296707B07CE0}">
      <dgm:prSet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Consociate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0650FA4E-5261-46D5-A04D-848D9767B689}" type="parTrans" cxnId="{A2FDCF7E-A9B7-44CA-A0EF-B31FDBC1DAB1}">
      <dgm:prSet/>
      <dgm:spPr/>
      <dgm:t>
        <a:bodyPr/>
        <a:lstStyle/>
        <a:p>
          <a:endParaRPr lang="it-IT"/>
        </a:p>
      </dgm:t>
    </dgm:pt>
    <dgm:pt modelId="{AAF29893-7A1E-4DE8-830E-85036AB55018}" type="sibTrans" cxnId="{A2FDCF7E-A9B7-44CA-A0EF-B31FDBC1DAB1}">
      <dgm:prSet/>
      <dgm:spPr/>
      <dgm:t>
        <a:bodyPr/>
        <a:lstStyle/>
        <a:p>
          <a:endParaRPr lang="it-IT"/>
        </a:p>
      </dgm:t>
    </dgm:pt>
    <dgm:pt modelId="{5CE83F27-CFE7-48C3-B676-E0D481FC3183}">
      <dgm:prSet custT="1"/>
      <dgm:spPr/>
      <dgm:t>
        <a:bodyPr/>
        <a:lstStyle/>
        <a:p>
          <a:r>
            <a: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Dipendenti; Erario; Soci;  ecc.</a:t>
          </a:r>
          <a:endParaRPr lang="it-IT" sz="18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0DA39D9-C407-45E8-81BB-8400D380BABE}" type="parTrans" cxnId="{507C9769-79D8-4173-B7C3-6374E0732823}">
      <dgm:prSet/>
      <dgm:spPr/>
      <dgm:t>
        <a:bodyPr/>
        <a:lstStyle/>
        <a:p>
          <a:endParaRPr lang="it-IT"/>
        </a:p>
      </dgm:t>
    </dgm:pt>
    <dgm:pt modelId="{F9559289-FE29-48CE-A133-09AADEC6C142}" type="sibTrans" cxnId="{507C9769-79D8-4173-B7C3-6374E0732823}">
      <dgm:prSet/>
      <dgm:spPr/>
      <dgm:t>
        <a:bodyPr/>
        <a:lstStyle/>
        <a:p>
          <a:endParaRPr lang="it-IT"/>
        </a:p>
      </dgm:t>
    </dgm:pt>
    <dgm:pt modelId="{7DB1ED5D-98FE-45BD-9676-37669C718356}" type="pres">
      <dgm:prSet presAssocID="{69A434C4-4AFA-4100-B84E-49C248E09A9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FAA1DC5-7152-487A-8A58-FAB12998D941}" type="pres">
      <dgm:prSet presAssocID="{634B1EC2-5DFE-43C8-AD7B-060924EA4E3D}" presName="root1" presStyleCnt="0"/>
      <dgm:spPr/>
    </dgm:pt>
    <dgm:pt modelId="{1F362FB6-10A3-493B-B8C1-A467AEF29B37}" type="pres">
      <dgm:prSet presAssocID="{634B1EC2-5DFE-43C8-AD7B-060924EA4E3D}" presName="LevelOneTextNode" presStyleLbl="node0" presStyleIdx="0" presStyleCnt="1" custScaleX="160625" custScaleY="166401" custLinFactX="-87670" custLinFactNeighborX="-100000" custLinFactNeighborY="-335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B76164-ECAA-42F4-ACA5-EADEDE5FD965}" type="pres">
      <dgm:prSet presAssocID="{634B1EC2-5DFE-43C8-AD7B-060924EA4E3D}" presName="level2hierChild" presStyleCnt="0"/>
      <dgm:spPr/>
    </dgm:pt>
    <dgm:pt modelId="{AE3224D3-4154-4478-9B51-06E30C5A7357}" type="pres">
      <dgm:prSet presAssocID="{43B0E73E-7ED1-484B-A38F-8E6992AAE761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351DEE61-B89C-40C7-8CE6-DC950F881CB6}" type="pres">
      <dgm:prSet presAssocID="{43B0E73E-7ED1-484B-A38F-8E6992AAE761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6E9F516-A73A-4F05-9F65-7D41640D38DD}" type="pres">
      <dgm:prSet presAssocID="{E4FA8DDC-DF85-4486-806C-9247FADE5608}" presName="root2" presStyleCnt="0"/>
      <dgm:spPr/>
    </dgm:pt>
    <dgm:pt modelId="{3ACB5587-8646-4176-94E0-10CFE8DF308B}" type="pres">
      <dgm:prSet presAssocID="{E4FA8DDC-DF85-4486-806C-9247FADE5608}" presName="LevelTwoTextNode" presStyleLbl="node2" presStyleIdx="0" presStyleCnt="3" custScaleX="139549" custScaleY="138816" custLinFactX="-39109" custLinFactNeighborX="-100000" custLinFactNeighborY="5713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BB08CB-6957-4A80-9B7A-C701166E31D5}" type="pres">
      <dgm:prSet presAssocID="{E4FA8DDC-DF85-4486-806C-9247FADE5608}" presName="level3hierChild" presStyleCnt="0"/>
      <dgm:spPr/>
    </dgm:pt>
    <dgm:pt modelId="{3B616067-6C54-45D3-9BEB-D9AB6579132A}" type="pres">
      <dgm:prSet presAssocID="{318D200B-7DFC-46F8-B11B-706DD914858D}" presName="conn2-1" presStyleLbl="parChTrans1D3" presStyleIdx="0" presStyleCnt="7"/>
      <dgm:spPr/>
      <dgm:t>
        <a:bodyPr/>
        <a:lstStyle/>
        <a:p>
          <a:endParaRPr lang="it-IT"/>
        </a:p>
      </dgm:t>
    </dgm:pt>
    <dgm:pt modelId="{4447C9F9-1CA4-4228-9900-7D2C9DC49800}" type="pres">
      <dgm:prSet presAssocID="{318D200B-7DFC-46F8-B11B-706DD914858D}" presName="connTx" presStyleLbl="parChTrans1D3" presStyleIdx="0" presStyleCnt="7"/>
      <dgm:spPr/>
      <dgm:t>
        <a:bodyPr/>
        <a:lstStyle/>
        <a:p>
          <a:endParaRPr lang="it-IT"/>
        </a:p>
      </dgm:t>
    </dgm:pt>
    <dgm:pt modelId="{FB0575B4-C735-41C5-A2BA-20779C5E69A6}" type="pres">
      <dgm:prSet presAssocID="{8D71DA1F-8EE1-4244-AE0E-F610BA9AA2F1}" presName="root2" presStyleCnt="0"/>
      <dgm:spPr/>
    </dgm:pt>
    <dgm:pt modelId="{F483CBAF-C197-4C35-A3E2-CE9763F7D74A}" type="pres">
      <dgm:prSet presAssocID="{8D71DA1F-8EE1-4244-AE0E-F610BA9AA2F1}" presName="LevelTwoTextNode" presStyleLbl="node3" presStyleIdx="0" presStyleCnt="7" custScaleX="184466" custLinFactX="-38997" custLinFactNeighborX="-100000" custLinFactNeighborY="667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706C52D-8259-4FA6-8FF5-3B0E9A300B81}" type="pres">
      <dgm:prSet presAssocID="{8D71DA1F-8EE1-4244-AE0E-F610BA9AA2F1}" presName="level3hierChild" presStyleCnt="0"/>
      <dgm:spPr/>
    </dgm:pt>
    <dgm:pt modelId="{C9868BD0-0143-45A1-BC6E-C9EA0851162A}" type="pres">
      <dgm:prSet presAssocID="{DEB5A1E8-DCAA-4927-A416-654763E6B498}" presName="conn2-1" presStyleLbl="parChTrans1D3" presStyleIdx="1" presStyleCnt="7"/>
      <dgm:spPr/>
      <dgm:t>
        <a:bodyPr/>
        <a:lstStyle/>
        <a:p>
          <a:endParaRPr lang="it-IT"/>
        </a:p>
      </dgm:t>
    </dgm:pt>
    <dgm:pt modelId="{8274DF60-E306-4147-90F6-6DF12A8B0EBF}" type="pres">
      <dgm:prSet presAssocID="{DEB5A1E8-DCAA-4927-A416-654763E6B498}" presName="connTx" presStyleLbl="parChTrans1D3" presStyleIdx="1" presStyleCnt="7"/>
      <dgm:spPr/>
      <dgm:t>
        <a:bodyPr/>
        <a:lstStyle/>
        <a:p>
          <a:endParaRPr lang="it-IT"/>
        </a:p>
      </dgm:t>
    </dgm:pt>
    <dgm:pt modelId="{00CBC951-D66A-457F-BAAF-F49549641B8C}" type="pres">
      <dgm:prSet presAssocID="{3A545F07-0591-4A79-AA01-20131FBA69E2}" presName="root2" presStyleCnt="0"/>
      <dgm:spPr/>
    </dgm:pt>
    <dgm:pt modelId="{833E7C3C-1388-4FB3-AEBB-6B9E34584B82}" type="pres">
      <dgm:prSet presAssocID="{3A545F07-0591-4A79-AA01-20131FBA69E2}" presName="LevelTwoTextNode" presStyleLbl="node3" presStyleIdx="1" presStyleCnt="7" custScaleX="184466" custLinFactX="-38997" custLinFactNeighborX="-100000" custLinFactNeighborY="667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59FCAEF-19F0-4E11-9808-B8E0B46BEDA7}" type="pres">
      <dgm:prSet presAssocID="{3A545F07-0591-4A79-AA01-20131FBA69E2}" presName="level3hierChild" presStyleCnt="0"/>
      <dgm:spPr/>
    </dgm:pt>
    <dgm:pt modelId="{69E77C81-B795-4C16-9A06-1C5D84BA61A9}" type="pres">
      <dgm:prSet presAssocID="{35A97104-26CB-4631-97CF-76E1B3F955B9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537D44C2-570F-47FF-A2DF-9016410ECBFE}" type="pres">
      <dgm:prSet presAssocID="{35A97104-26CB-4631-97CF-76E1B3F955B9}" presName="connTx" presStyleLbl="parChTrans1D2" presStyleIdx="1" presStyleCnt="3"/>
      <dgm:spPr/>
      <dgm:t>
        <a:bodyPr/>
        <a:lstStyle/>
        <a:p>
          <a:endParaRPr lang="it-IT"/>
        </a:p>
      </dgm:t>
    </dgm:pt>
    <dgm:pt modelId="{2FCAB27D-5131-4FF7-AB37-97CA95E88358}" type="pres">
      <dgm:prSet presAssocID="{EB46EFB8-687B-4B85-AED6-B8D6A70DAF3F}" presName="root2" presStyleCnt="0"/>
      <dgm:spPr/>
    </dgm:pt>
    <dgm:pt modelId="{3DF5F258-43F3-4398-B0DA-17F0B87E5C34}" type="pres">
      <dgm:prSet presAssocID="{EB46EFB8-687B-4B85-AED6-B8D6A70DAF3F}" presName="LevelTwoTextNode" presStyleLbl="node2" presStyleIdx="1" presStyleCnt="3" custScaleX="139549" custScaleY="138816" custLinFactNeighborX="-14474" custLinFactNeighborY="-303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8D59087-7610-45B5-909C-20CB604DC094}" type="pres">
      <dgm:prSet presAssocID="{EB46EFB8-687B-4B85-AED6-B8D6A70DAF3F}" presName="level3hierChild" presStyleCnt="0"/>
      <dgm:spPr/>
    </dgm:pt>
    <dgm:pt modelId="{360422E1-6C94-42BB-8575-52CF69E7A8F7}" type="pres">
      <dgm:prSet presAssocID="{FC90AF09-C0CE-4F4F-BEC0-E517D8D17125}" presName="conn2-1" presStyleLbl="parChTrans1D3" presStyleIdx="2" presStyleCnt="7"/>
      <dgm:spPr/>
      <dgm:t>
        <a:bodyPr/>
        <a:lstStyle/>
        <a:p>
          <a:endParaRPr lang="it-IT"/>
        </a:p>
      </dgm:t>
    </dgm:pt>
    <dgm:pt modelId="{14EEA7F2-4DA2-4486-8584-9C719CB5E56F}" type="pres">
      <dgm:prSet presAssocID="{FC90AF09-C0CE-4F4F-BEC0-E517D8D17125}" presName="connTx" presStyleLbl="parChTrans1D3" presStyleIdx="2" presStyleCnt="7"/>
      <dgm:spPr/>
      <dgm:t>
        <a:bodyPr/>
        <a:lstStyle/>
        <a:p>
          <a:endParaRPr lang="it-IT"/>
        </a:p>
      </dgm:t>
    </dgm:pt>
    <dgm:pt modelId="{5A22FFD3-9F41-447A-8CC3-2B75BC5E6E78}" type="pres">
      <dgm:prSet presAssocID="{F7411D78-AD5B-4263-8608-D9E476CB34BF}" presName="root2" presStyleCnt="0"/>
      <dgm:spPr/>
    </dgm:pt>
    <dgm:pt modelId="{49B12F45-5497-4B80-A25F-E51C0CD2BB7A}" type="pres">
      <dgm:prSet presAssocID="{F7411D78-AD5B-4263-8608-D9E476CB34BF}" presName="LevelTwoTextNode" presStyleLbl="node3" presStyleIdx="2" presStyleCnt="7" custScaleX="209104" custLinFactX="8009" custLinFactNeighborX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8BBB757-E9EC-44C0-893E-4971E35F978F}" type="pres">
      <dgm:prSet presAssocID="{F7411D78-AD5B-4263-8608-D9E476CB34BF}" presName="level3hierChild" presStyleCnt="0"/>
      <dgm:spPr/>
    </dgm:pt>
    <dgm:pt modelId="{7AF68419-B1D2-4518-A79E-FC02367E7050}" type="pres">
      <dgm:prSet presAssocID="{0650FA4E-5261-46D5-A04D-848D9767B689}" presName="conn2-1" presStyleLbl="parChTrans1D3" presStyleIdx="3" presStyleCnt="7"/>
      <dgm:spPr/>
      <dgm:t>
        <a:bodyPr/>
        <a:lstStyle/>
        <a:p>
          <a:endParaRPr lang="it-IT"/>
        </a:p>
      </dgm:t>
    </dgm:pt>
    <dgm:pt modelId="{9F6341ED-9A19-43E4-BC7B-522299123F4A}" type="pres">
      <dgm:prSet presAssocID="{0650FA4E-5261-46D5-A04D-848D9767B689}" presName="connTx" presStyleLbl="parChTrans1D3" presStyleIdx="3" presStyleCnt="7"/>
      <dgm:spPr/>
      <dgm:t>
        <a:bodyPr/>
        <a:lstStyle/>
        <a:p>
          <a:endParaRPr lang="it-IT"/>
        </a:p>
      </dgm:t>
    </dgm:pt>
    <dgm:pt modelId="{D9D31B35-321F-4D64-B5E5-887EFBF7634A}" type="pres">
      <dgm:prSet presAssocID="{3DECEE2A-802E-4151-8FFC-296707B07CE0}" presName="root2" presStyleCnt="0"/>
      <dgm:spPr/>
    </dgm:pt>
    <dgm:pt modelId="{92BA7D21-F300-4733-978A-42696391032E}" type="pres">
      <dgm:prSet presAssocID="{3DECEE2A-802E-4151-8FFC-296707B07CE0}" presName="LevelTwoTextNode" presStyleLbl="node3" presStyleIdx="3" presStyleCnt="7" custScaleX="209104" custLinFactX="8009" custLinFactNeighborX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B8B236-EF9B-4090-AA03-E501458B5319}" type="pres">
      <dgm:prSet presAssocID="{3DECEE2A-802E-4151-8FFC-296707B07CE0}" presName="level3hierChild" presStyleCnt="0"/>
      <dgm:spPr/>
    </dgm:pt>
    <dgm:pt modelId="{929C063B-0ACF-4500-A053-974412EBD97A}" type="pres">
      <dgm:prSet presAssocID="{10DA39D9-C407-45E8-81BB-8400D380BABE}" presName="conn2-1" presStyleLbl="parChTrans1D3" presStyleIdx="4" presStyleCnt="7"/>
      <dgm:spPr/>
      <dgm:t>
        <a:bodyPr/>
        <a:lstStyle/>
        <a:p>
          <a:endParaRPr lang="it-IT"/>
        </a:p>
      </dgm:t>
    </dgm:pt>
    <dgm:pt modelId="{01CF3645-5426-4D6E-97A0-00D8D3F7BBA3}" type="pres">
      <dgm:prSet presAssocID="{10DA39D9-C407-45E8-81BB-8400D380BABE}" presName="connTx" presStyleLbl="parChTrans1D3" presStyleIdx="4" presStyleCnt="7"/>
      <dgm:spPr/>
      <dgm:t>
        <a:bodyPr/>
        <a:lstStyle/>
        <a:p>
          <a:endParaRPr lang="it-IT"/>
        </a:p>
      </dgm:t>
    </dgm:pt>
    <dgm:pt modelId="{8BC06BB8-E9DF-4A40-ACCF-240AEF50EB29}" type="pres">
      <dgm:prSet presAssocID="{5CE83F27-CFE7-48C3-B676-E0D481FC3183}" presName="root2" presStyleCnt="0"/>
      <dgm:spPr/>
    </dgm:pt>
    <dgm:pt modelId="{E9C1E2AB-57E1-44DE-BB7C-6B952E7680F7}" type="pres">
      <dgm:prSet presAssocID="{5CE83F27-CFE7-48C3-B676-E0D481FC3183}" presName="LevelTwoTextNode" presStyleLbl="node3" presStyleIdx="4" presStyleCnt="7" custScaleX="209104" custScaleY="151509" custLinFactX="8009" custLinFactNeighborX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92A6CCD-8050-40CE-96A9-D6FFCFCE814A}" type="pres">
      <dgm:prSet presAssocID="{5CE83F27-CFE7-48C3-B676-E0D481FC3183}" presName="level3hierChild" presStyleCnt="0"/>
      <dgm:spPr/>
    </dgm:pt>
    <dgm:pt modelId="{17E35F31-833E-4F28-AA3A-310263C09D5B}" type="pres">
      <dgm:prSet presAssocID="{BBA61CE3-E15E-48A2-84FF-F4755B3B6382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4C6D05DF-9D2F-4E2F-9AFE-CA2F1BA979CB}" type="pres">
      <dgm:prSet presAssocID="{BBA61CE3-E15E-48A2-84FF-F4755B3B6382}" presName="connTx" presStyleLbl="parChTrans1D2" presStyleIdx="2" presStyleCnt="3"/>
      <dgm:spPr/>
      <dgm:t>
        <a:bodyPr/>
        <a:lstStyle/>
        <a:p>
          <a:endParaRPr lang="it-IT"/>
        </a:p>
      </dgm:t>
    </dgm:pt>
    <dgm:pt modelId="{34E14C52-8971-4CD1-B37D-52DC07172ECD}" type="pres">
      <dgm:prSet presAssocID="{6065CD05-83BF-4E5E-BD04-4FCD1C0A8032}" presName="root2" presStyleCnt="0"/>
      <dgm:spPr/>
    </dgm:pt>
    <dgm:pt modelId="{070244A7-62E5-46AE-B97E-50925A2FBB02}" type="pres">
      <dgm:prSet presAssocID="{6065CD05-83BF-4E5E-BD04-4FCD1C0A8032}" presName="LevelTwoTextNode" presStyleLbl="node2" presStyleIdx="2" presStyleCnt="3" custScaleX="139549" custScaleY="138816" custLinFactX="-51596" custLinFactNeighborX="-100000" custLinFactNeighborY="3454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D6E8195-17E0-4520-A13E-4024870A570E}" type="pres">
      <dgm:prSet presAssocID="{6065CD05-83BF-4E5E-BD04-4FCD1C0A8032}" presName="level3hierChild" presStyleCnt="0"/>
      <dgm:spPr/>
    </dgm:pt>
    <dgm:pt modelId="{84A5DE27-9409-435E-BE0A-810B02EFE15C}" type="pres">
      <dgm:prSet presAssocID="{3A757ACB-ECFB-427D-B613-CA4C884D4031}" presName="conn2-1" presStyleLbl="parChTrans1D3" presStyleIdx="5" presStyleCnt="7"/>
      <dgm:spPr/>
      <dgm:t>
        <a:bodyPr/>
        <a:lstStyle/>
        <a:p>
          <a:endParaRPr lang="it-IT"/>
        </a:p>
      </dgm:t>
    </dgm:pt>
    <dgm:pt modelId="{1D823AC5-7850-4C68-A0C7-876BFC502629}" type="pres">
      <dgm:prSet presAssocID="{3A757ACB-ECFB-427D-B613-CA4C884D4031}" presName="connTx" presStyleLbl="parChTrans1D3" presStyleIdx="5" presStyleCnt="7"/>
      <dgm:spPr/>
      <dgm:t>
        <a:bodyPr/>
        <a:lstStyle/>
        <a:p>
          <a:endParaRPr lang="it-IT"/>
        </a:p>
      </dgm:t>
    </dgm:pt>
    <dgm:pt modelId="{76592CE1-71AB-4B5F-9AC2-74C2754BBB01}" type="pres">
      <dgm:prSet presAssocID="{BB022B09-212E-4350-8C15-C0A49B332901}" presName="root2" presStyleCnt="0"/>
      <dgm:spPr/>
    </dgm:pt>
    <dgm:pt modelId="{AF3C623D-F9A3-4D1C-A51B-0ECB250BC8A6}" type="pres">
      <dgm:prSet presAssocID="{BB022B09-212E-4350-8C15-C0A49B332901}" presName="LevelTwoTextNode" presStyleLbl="node3" presStyleIdx="5" presStyleCnt="7" custScaleX="159884" custLinFactX="-36875" custLinFactNeighborX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1A53733-4772-4BF6-AB2F-0039859A1521}" type="pres">
      <dgm:prSet presAssocID="{BB022B09-212E-4350-8C15-C0A49B332901}" presName="level3hierChild" presStyleCnt="0"/>
      <dgm:spPr/>
    </dgm:pt>
    <dgm:pt modelId="{40B52E79-18A9-45F0-B20D-0E079BAD447C}" type="pres">
      <dgm:prSet presAssocID="{BA274D42-3EFE-453B-A53C-108FC64AEB0F}" presName="conn2-1" presStyleLbl="parChTrans1D3" presStyleIdx="6" presStyleCnt="7"/>
      <dgm:spPr/>
      <dgm:t>
        <a:bodyPr/>
        <a:lstStyle/>
        <a:p>
          <a:endParaRPr lang="it-IT"/>
        </a:p>
      </dgm:t>
    </dgm:pt>
    <dgm:pt modelId="{1E7EA5F7-FFC0-4470-B085-2F57907E5098}" type="pres">
      <dgm:prSet presAssocID="{BA274D42-3EFE-453B-A53C-108FC64AEB0F}" presName="connTx" presStyleLbl="parChTrans1D3" presStyleIdx="6" presStyleCnt="7"/>
      <dgm:spPr/>
      <dgm:t>
        <a:bodyPr/>
        <a:lstStyle/>
        <a:p>
          <a:endParaRPr lang="it-IT"/>
        </a:p>
      </dgm:t>
    </dgm:pt>
    <dgm:pt modelId="{136C3AAB-5696-4A6D-9867-686CA45E5938}" type="pres">
      <dgm:prSet presAssocID="{D7764081-DEF1-47BF-A1E7-D7FD08BFE6B0}" presName="root2" presStyleCnt="0"/>
      <dgm:spPr/>
    </dgm:pt>
    <dgm:pt modelId="{7FEBF80F-41B3-4A20-B2DA-CAB8C45A3875}" type="pres">
      <dgm:prSet presAssocID="{D7764081-DEF1-47BF-A1E7-D7FD08BFE6B0}" presName="LevelTwoTextNode" presStyleLbl="node3" presStyleIdx="6" presStyleCnt="7" custScaleX="159884" custLinFactX="-36875" custLinFactNeighborX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30CFA0-8E87-439F-AF44-F375521543EF}" type="pres">
      <dgm:prSet presAssocID="{D7764081-DEF1-47BF-A1E7-D7FD08BFE6B0}" presName="level3hierChild" presStyleCnt="0"/>
      <dgm:spPr/>
    </dgm:pt>
  </dgm:ptLst>
  <dgm:cxnLst>
    <dgm:cxn modelId="{A2FDCF7E-A9B7-44CA-A0EF-B31FDBC1DAB1}" srcId="{EB46EFB8-687B-4B85-AED6-B8D6A70DAF3F}" destId="{3DECEE2A-802E-4151-8FFC-296707B07CE0}" srcOrd="1" destOrd="0" parTransId="{0650FA4E-5261-46D5-A04D-848D9767B689}" sibTransId="{AAF29893-7A1E-4DE8-830E-85036AB55018}"/>
    <dgm:cxn modelId="{5AC22013-D07D-430E-96D3-B3F5F2674E2F}" type="presOf" srcId="{10DA39D9-C407-45E8-81BB-8400D380BABE}" destId="{929C063B-0ACF-4500-A053-974412EBD97A}" srcOrd="0" destOrd="0" presId="urn:microsoft.com/office/officeart/2005/8/layout/hierarchy2"/>
    <dgm:cxn modelId="{3872E189-38C1-4C83-AF98-D78D83AF7626}" type="presOf" srcId="{BBA61CE3-E15E-48A2-84FF-F4755B3B6382}" destId="{4C6D05DF-9D2F-4E2F-9AFE-CA2F1BA979CB}" srcOrd="1" destOrd="0" presId="urn:microsoft.com/office/officeart/2005/8/layout/hierarchy2"/>
    <dgm:cxn modelId="{F95332B3-60A9-451F-996B-F4D3881B4914}" type="presOf" srcId="{8D71DA1F-8EE1-4244-AE0E-F610BA9AA2F1}" destId="{F483CBAF-C197-4C35-A3E2-CE9763F7D74A}" srcOrd="0" destOrd="0" presId="urn:microsoft.com/office/officeart/2005/8/layout/hierarchy2"/>
    <dgm:cxn modelId="{DDE9ABC0-CEC5-4E9F-8CB1-EFBF69EB99EF}" srcId="{6065CD05-83BF-4E5E-BD04-4FCD1C0A8032}" destId="{BB022B09-212E-4350-8C15-C0A49B332901}" srcOrd="0" destOrd="0" parTransId="{3A757ACB-ECFB-427D-B613-CA4C884D4031}" sibTransId="{65B49E8A-8210-4584-BEF1-8BFAAD8A661B}"/>
    <dgm:cxn modelId="{A419473E-2AD8-4DA4-BF4F-E7CFFB45967A}" type="presOf" srcId="{DEB5A1E8-DCAA-4927-A416-654763E6B498}" destId="{C9868BD0-0143-45A1-BC6E-C9EA0851162A}" srcOrd="0" destOrd="0" presId="urn:microsoft.com/office/officeart/2005/8/layout/hierarchy2"/>
    <dgm:cxn modelId="{C41F3E72-A6E7-41B3-AC02-C30CB115FA34}" type="presOf" srcId="{FC90AF09-C0CE-4F4F-BEC0-E517D8D17125}" destId="{360422E1-6C94-42BB-8575-52CF69E7A8F7}" srcOrd="0" destOrd="0" presId="urn:microsoft.com/office/officeart/2005/8/layout/hierarchy2"/>
    <dgm:cxn modelId="{7BF8EEAB-2192-41F0-83B4-D62EC3E232F5}" type="presOf" srcId="{BB022B09-212E-4350-8C15-C0A49B332901}" destId="{AF3C623D-F9A3-4D1C-A51B-0ECB250BC8A6}" srcOrd="0" destOrd="0" presId="urn:microsoft.com/office/officeart/2005/8/layout/hierarchy2"/>
    <dgm:cxn modelId="{3AC2D2AD-222A-4A2E-A3E4-632B816F97E7}" type="presOf" srcId="{BA274D42-3EFE-453B-A53C-108FC64AEB0F}" destId="{1E7EA5F7-FFC0-4470-B085-2F57907E5098}" srcOrd="1" destOrd="0" presId="urn:microsoft.com/office/officeart/2005/8/layout/hierarchy2"/>
    <dgm:cxn modelId="{0B46F16F-3094-4D82-B8AF-00F1329C19D8}" srcId="{634B1EC2-5DFE-43C8-AD7B-060924EA4E3D}" destId="{6065CD05-83BF-4E5E-BD04-4FCD1C0A8032}" srcOrd="2" destOrd="0" parTransId="{BBA61CE3-E15E-48A2-84FF-F4755B3B6382}" sibTransId="{B485BA7B-5030-4CDB-93FA-6D11525A9E76}"/>
    <dgm:cxn modelId="{CC6E502E-AF17-4083-A8CC-4C394A95B846}" type="presOf" srcId="{FC90AF09-C0CE-4F4F-BEC0-E517D8D17125}" destId="{14EEA7F2-4DA2-4486-8584-9C719CB5E56F}" srcOrd="1" destOrd="0" presId="urn:microsoft.com/office/officeart/2005/8/layout/hierarchy2"/>
    <dgm:cxn modelId="{155D85E6-F912-4EC1-8157-4534C0F6E8E0}" type="presOf" srcId="{EB46EFB8-687B-4B85-AED6-B8D6A70DAF3F}" destId="{3DF5F258-43F3-4398-B0DA-17F0B87E5C34}" srcOrd="0" destOrd="0" presId="urn:microsoft.com/office/officeart/2005/8/layout/hierarchy2"/>
    <dgm:cxn modelId="{48E1E954-F099-4061-917C-173D2BACF1A8}" type="presOf" srcId="{F7411D78-AD5B-4263-8608-D9E476CB34BF}" destId="{49B12F45-5497-4B80-A25F-E51C0CD2BB7A}" srcOrd="0" destOrd="0" presId="urn:microsoft.com/office/officeart/2005/8/layout/hierarchy2"/>
    <dgm:cxn modelId="{E2048510-699A-43CD-9B94-BDD161CAEBB4}" type="presOf" srcId="{3A545F07-0591-4A79-AA01-20131FBA69E2}" destId="{833E7C3C-1388-4FB3-AEBB-6B9E34584B82}" srcOrd="0" destOrd="0" presId="urn:microsoft.com/office/officeart/2005/8/layout/hierarchy2"/>
    <dgm:cxn modelId="{0F5F2091-2D46-4503-AEB8-02F4FC65A852}" srcId="{6065CD05-83BF-4E5E-BD04-4FCD1C0A8032}" destId="{D7764081-DEF1-47BF-A1E7-D7FD08BFE6B0}" srcOrd="1" destOrd="0" parTransId="{BA274D42-3EFE-453B-A53C-108FC64AEB0F}" sibTransId="{AFB31D0D-2A23-4ACD-A031-97F634B20164}"/>
    <dgm:cxn modelId="{D4F777FA-AD24-47A9-A72A-8DE81FEE4214}" type="presOf" srcId="{E4FA8DDC-DF85-4486-806C-9247FADE5608}" destId="{3ACB5587-8646-4176-94E0-10CFE8DF308B}" srcOrd="0" destOrd="0" presId="urn:microsoft.com/office/officeart/2005/8/layout/hierarchy2"/>
    <dgm:cxn modelId="{6130BA70-88E4-4969-A1C5-82E6312AEBDA}" type="presOf" srcId="{69A434C4-4AFA-4100-B84E-49C248E09A99}" destId="{7DB1ED5D-98FE-45BD-9676-37669C718356}" srcOrd="0" destOrd="0" presId="urn:microsoft.com/office/officeart/2005/8/layout/hierarchy2"/>
    <dgm:cxn modelId="{65D771CB-19FC-41C0-BB31-2E265F93CB07}" type="presOf" srcId="{DEB5A1E8-DCAA-4927-A416-654763E6B498}" destId="{8274DF60-E306-4147-90F6-6DF12A8B0EBF}" srcOrd="1" destOrd="0" presId="urn:microsoft.com/office/officeart/2005/8/layout/hierarchy2"/>
    <dgm:cxn modelId="{B965B648-AB8C-4030-8DEE-E9C85B0FAC74}" srcId="{69A434C4-4AFA-4100-B84E-49C248E09A99}" destId="{634B1EC2-5DFE-43C8-AD7B-060924EA4E3D}" srcOrd="0" destOrd="0" parTransId="{FBBB5569-A925-45C4-B2CF-08A84883D4C2}" sibTransId="{32C276B1-7A34-4F04-833F-C04DC6CC247C}"/>
    <dgm:cxn modelId="{8D43643E-359F-445B-B2EC-4A36DCAF9C30}" type="presOf" srcId="{6065CD05-83BF-4E5E-BD04-4FCD1C0A8032}" destId="{070244A7-62E5-46AE-B97E-50925A2FBB02}" srcOrd="0" destOrd="0" presId="urn:microsoft.com/office/officeart/2005/8/layout/hierarchy2"/>
    <dgm:cxn modelId="{310F84E3-02E8-425F-A88A-62A8397DA280}" type="presOf" srcId="{10DA39D9-C407-45E8-81BB-8400D380BABE}" destId="{01CF3645-5426-4D6E-97A0-00D8D3F7BBA3}" srcOrd="1" destOrd="0" presId="urn:microsoft.com/office/officeart/2005/8/layout/hierarchy2"/>
    <dgm:cxn modelId="{DA766E19-483D-4BFE-9F9E-F9185BE9BCE7}" type="presOf" srcId="{3A757ACB-ECFB-427D-B613-CA4C884D4031}" destId="{1D823AC5-7850-4C68-A0C7-876BFC502629}" srcOrd="1" destOrd="0" presId="urn:microsoft.com/office/officeart/2005/8/layout/hierarchy2"/>
    <dgm:cxn modelId="{507C9769-79D8-4173-B7C3-6374E0732823}" srcId="{EB46EFB8-687B-4B85-AED6-B8D6A70DAF3F}" destId="{5CE83F27-CFE7-48C3-B676-E0D481FC3183}" srcOrd="2" destOrd="0" parTransId="{10DA39D9-C407-45E8-81BB-8400D380BABE}" sibTransId="{F9559289-FE29-48CE-A133-09AADEC6C142}"/>
    <dgm:cxn modelId="{AFCFCC59-DCD6-405B-A666-03FC5C656233}" type="presOf" srcId="{0650FA4E-5261-46D5-A04D-848D9767B689}" destId="{7AF68419-B1D2-4518-A79E-FC02367E7050}" srcOrd="0" destOrd="0" presId="urn:microsoft.com/office/officeart/2005/8/layout/hierarchy2"/>
    <dgm:cxn modelId="{837714D7-2BB0-409B-9E39-97EB9877D2C8}" type="presOf" srcId="{BA274D42-3EFE-453B-A53C-108FC64AEB0F}" destId="{40B52E79-18A9-45F0-B20D-0E079BAD447C}" srcOrd="0" destOrd="0" presId="urn:microsoft.com/office/officeart/2005/8/layout/hierarchy2"/>
    <dgm:cxn modelId="{142805CF-CB1D-4646-8857-7ACC167D0313}" srcId="{E4FA8DDC-DF85-4486-806C-9247FADE5608}" destId="{3A545F07-0591-4A79-AA01-20131FBA69E2}" srcOrd="1" destOrd="0" parTransId="{DEB5A1E8-DCAA-4927-A416-654763E6B498}" sibTransId="{D8068977-7B30-4A1E-B5D7-C785B7309726}"/>
    <dgm:cxn modelId="{3181432D-69BC-4F7F-912F-60BE3F2CC0B9}" type="presOf" srcId="{43B0E73E-7ED1-484B-A38F-8E6992AAE761}" destId="{351DEE61-B89C-40C7-8CE6-DC950F881CB6}" srcOrd="1" destOrd="0" presId="urn:microsoft.com/office/officeart/2005/8/layout/hierarchy2"/>
    <dgm:cxn modelId="{C1ED29D5-ED60-445A-ADF6-28EEB2D1D3C3}" type="presOf" srcId="{318D200B-7DFC-46F8-B11B-706DD914858D}" destId="{4447C9F9-1CA4-4228-9900-7D2C9DC49800}" srcOrd="1" destOrd="0" presId="urn:microsoft.com/office/officeart/2005/8/layout/hierarchy2"/>
    <dgm:cxn modelId="{F9CC6C4D-69F3-46D1-9CAE-F1E6C1F29B9F}" type="presOf" srcId="{3DECEE2A-802E-4151-8FFC-296707B07CE0}" destId="{92BA7D21-F300-4733-978A-42696391032E}" srcOrd="0" destOrd="0" presId="urn:microsoft.com/office/officeart/2005/8/layout/hierarchy2"/>
    <dgm:cxn modelId="{7AE0BE08-92C0-44C4-B95D-48D1F40B73A2}" type="presOf" srcId="{D7764081-DEF1-47BF-A1E7-D7FD08BFE6B0}" destId="{7FEBF80F-41B3-4A20-B2DA-CAB8C45A3875}" srcOrd="0" destOrd="0" presId="urn:microsoft.com/office/officeart/2005/8/layout/hierarchy2"/>
    <dgm:cxn modelId="{996EA610-6ABF-4974-A1E1-DE5DAD50A397}" type="presOf" srcId="{BBA61CE3-E15E-48A2-84FF-F4755B3B6382}" destId="{17E35F31-833E-4F28-AA3A-310263C09D5B}" srcOrd="0" destOrd="0" presId="urn:microsoft.com/office/officeart/2005/8/layout/hierarchy2"/>
    <dgm:cxn modelId="{A2487BC2-E532-4E53-82B6-82AC884350F7}" srcId="{EB46EFB8-687B-4B85-AED6-B8D6A70DAF3F}" destId="{F7411D78-AD5B-4263-8608-D9E476CB34BF}" srcOrd="0" destOrd="0" parTransId="{FC90AF09-C0CE-4F4F-BEC0-E517D8D17125}" sibTransId="{214AB6EB-13A6-419B-843B-30CA8FE6D42F}"/>
    <dgm:cxn modelId="{25DDE9AF-3A39-4E41-A440-6CBA9428F472}" type="presOf" srcId="{3A757ACB-ECFB-427D-B613-CA4C884D4031}" destId="{84A5DE27-9409-435E-BE0A-810B02EFE15C}" srcOrd="0" destOrd="0" presId="urn:microsoft.com/office/officeart/2005/8/layout/hierarchy2"/>
    <dgm:cxn modelId="{D61882DB-392B-4D1F-8E2E-BAEE8FA2606A}" type="presOf" srcId="{35A97104-26CB-4631-97CF-76E1B3F955B9}" destId="{537D44C2-570F-47FF-A2DF-9016410ECBFE}" srcOrd="1" destOrd="0" presId="urn:microsoft.com/office/officeart/2005/8/layout/hierarchy2"/>
    <dgm:cxn modelId="{EAE97B04-39AB-4C78-B626-444821A43624}" srcId="{634B1EC2-5DFE-43C8-AD7B-060924EA4E3D}" destId="{EB46EFB8-687B-4B85-AED6-B8D6A70DAF3F}" srcOrd="1" destOrd="0" parTransId="{35A97104-26CB-4631-97CF-76E1B3F955B9}" sibTransId="{9DBC18BD-7624-4250-9597-908E02D9120F}"/>
    <dgm:cxn modelId="{9BE11A36-7E7A-49A1-93B2-D704B59476E0}" srcId="{634B1EC2-5DFE-43C8-AD7B-060924EA4E3D}" destId="{E4FA8DDC-DF85-4486-806C-9247FADE5608}" srcOrd="0" destOrd="0" parTransId="{43B0E73E-7ED1-484B-A38F-8E6992AAE761}" sibTransId="{8D4FBDA7-5542-4949-9509-1C8BFBE69D6D}"/>
    <dgm:cxn modelId="{648C88FA-272B-4A5A-BEEA-EE4C0206DCD8}" type="presOf" srcId="{5CE83F27-CFE7-48C3-B676-E0D481FC3183}" destId="{E9C1E2AB-57E1-44DE-BB7C-6B952E7680F7}" srcOrd="0" destOrd="0" presId="urn:microsoft.com/office/officeart/2005/8/layout/hierarchy2"/>
    <dgm:cxn modelId="{238C4092-258B-4D89-AFFF-0BA13D611881}" type="presOf" srcId="{318D200B-7DFC-46F8-B11B-706DD914858D}" destId="{3B616067-6C54-45D3-9BEB-D9AB6579132A}" srcOrd="0" destOrd="0" presId="urn:microsoft.com/office/officeart/2005/8/layout/hierarchy2"/>
    <dgm:cxn modelId="{7FE6DC3C-75D4-4E6A-A17C-809F5185121E}" type="presOf" srcId="{35A97104-26CB-4631-97CF-76E1B3F955B9}" destId="{69E77C81-B795-4C16-9A06-1C5D84BA61A9}" srcOrd="0" destOrd="0" presId="urn:microsoft.com/office/officeart/2005/8/layout/hierarchy2"/>
    <dgm:cxn modelId="{53BC585F-6CFB-4376-B74C-627DCDBA7139}" srcId="{E4FA8DDC-DF85-4486-806C-9247FADE5608}" destId="{8D71DA1F-8EE1-4244-AE0E-F610BA9AA2F1}" srcOrd="0" destOrd="0" parTransId="{318D200B-7DFC-46F8-B11B-706DD914858D}" sibTransId="{0E397CA9-5CCC-410B-A73F-B9F93460F711}"/>
    <dgm:cxn modelId="{8BEF1601-FA8D-4812-AD93-5E88589C3C35}" type="presOf" srcId="{43B0E73E-7ED1-484B-A38F-8E6992AAE761}" destId="{AE3224D3-4154-4478-9B51-06E30C5A7357}" srcOrd="0" destOrd="0" presId="urn:microsoft.com/office/officeart/2005/8/layout/hierarchy2"/>
    <dgm:cxn modelId="{8BC0C43C-3282-4B95-A296-663E0486228C}" type="presOf" srcId="{634B1EC2-5DFE-43C8-AD7B-060924EA4E3D}" destId="{1F362FB6-10A3-493B-B8C1-A467AEF29B37}" srcOrd="0" destOrd="0" presId="urn:microsoft.com/office/officeart/2005/8/layout/hierarchy2"/>
    <dgm:cxn modelId="{FE6AAD0C-B5E7-487D-BDD4-03340952550A}" type="presOf" srcId="{0650FA4E-5261-46D5-A04D-848D9767B689}" destId="{9F6341ED-9A19-43E4-BC7B-522299123F4A}" srcOrd="1" destOrd="0" presId="urn:microsoft.com/office/officeart/2005/8/layout/hierarchy2"/>
    <dgm:cxn modelId="{BD3181B9-CFB5-4963-A68D-3384BAC74E6E}" type="presParOf" srcId="{7DB1ED5D-98FE-45BD-9676-37669C718356}" destId="{3FAA1DC5-7152-487A-8A58-FAB12998D941}" srcOrd="0" destOrd="0" presId="urn:microsoft.com/office/officeart/2005/8/layout/hierarchy2"/>
    <dgm:cxn modelId="{79E36A3D-69B1-4A9C-854B-C869D3F62161}" type="presParOf" srcId="{3FAA1DC5-7152-487A-8A58-FAB12998D941}" destId="{1F362FB6-10A3-493B-B8C1-A467AEF29B37}" srcOrd="0" destOrd="0" presId="urn:microsoft.com/office/officeart/2005/8/layout/hierarchy2"/>
    <dgm:cxn modelId="{EC254EB5-C4F6-4480-846C-D6FA1CFFEC00}" type="presParOf" srcId="{3FAA1DC5-7152-487A-8A58-FAB12998D941}" destId="{ABB76164-ECAA-42F4-ACA5-EADEDE5FD965}" srcOrd="1" destOrd="0" presId="urn:microsoft.com/office/officeart/2005/8/layout/hierarchy2"/>
    <dgm:cxn modelId="{E830AEE5-7C1F-4566-9D10-AC2C188E01FA}" type="presParOf" srcId="{ABB76164-ECAA-42F4-ACA5-EADEDE5FD965}" destId="{AE3224D3-4154-4478-9B51-06E30C5A7357}" srcOrd="0" destOrd="0" presId="urn:microsoft.com/office/officeart/2005/8/layout/hierarchy2"/>
    <dgm:cxn modelId="{44C356D3-05D7-4703-84C7-335F86241275}" type="presParOf" srcId="{AE3224D3-4154-4478-9B51-06E30C5A7357}" destId="{351DEE61-B89C-40C7-8CE6-DC950F881CB6}" srcOrd="0" destOrd="0" presId="urn:microsoft.com/office/officeart/2005/8/layout/hierarchy2"/>
    <dgm:cxn modelId="{4C338C34-77AF-402F-AC7A-098926CCD9A4}" type="presParOf" srcId="{ABB76164-ECAA-42F4-ACA5-EADEDE5FD965}" destId="{D6E9F516-A73A-4F05-9F65-7D41640D38DD}" srcOrd="1" destOrd="0" presId="urn:microsoft.com/office/officeart/2005/8/layout/hierarchy2"/>
    <dgm:cxn modelId="{C7B02A77-3BC7-4918-81C5-FAE6F3FD1626}" type="presParOf" srcId="{D6E9F516-A73A-4F05-9F65-7D41640D38DD}" destId="{3ACB5587-8646-4176-94E0-10CFE8DF308B}" srcOrd="0" destOrd="0" presId="urn:microsoft.com/office/officeart/2005/8/layout/hierarchy2"/>
    <dgm:cxn modelId="{5A8E7D03-9C17-41A9-8CB1-77278A5523E4}" type="presParOf" srcId="{D6E9F516-A73A-4F05-9F65-7D41640D38DD}" destId="{C2BB08CB-6957-4A80-9B7A-C701166E31D5}" srcOrd="1" destOrd="0" presId="urn:microsoft.com/office/officeart/2005/8/layout/hierarchy2"/>
    <dgm:cxn modelId="{7C035DE1-524F-461A-933B-F0E3EF1DB29B}" type="presParOf" srcId="{C2BB08CB-6957-4A80-9B7A-C701166E31D5}" destId="{3B616067-6C54-45D3-9BEB-D9AB6579132A}" srcOrd="0" destOrd="0" presId="urn:microsoft.com/office/officeart/2005/8/layout/hierarchy2"/>
    <dgm:cxn modelId="{2FD78E1C-1D95-452F-B421-2B172EC6CDB1}" type="presParOf" srcId="{3B616067-6C54-45D3-9BEB-D9AB6579132A}" destId="{4447C9F9-1CA4-4228-9900-7D2C9DC49800}" srcOrd="0" destOrd="0" presId="urn:microsoft.com/office/officeart/2005/8/layout/hierarchy2"/>
    <dgm:cxn modelId="{E8817A8C-0340-49F7-A4F5-39A1CDD8EC43}" type="presParOf" srcId="{C2BB08CB-6957-4A80-9B7A-C701166E31D5}" destId="{FB0575B4-C735-41C5-A2BA-20779C5E69A6}" srcOrd="1" destOrd="0" presId="urn:microsoft.com/office/officeart/2005/8/layout/hierarchy2"/>
    <dgm:cxn modelId="{08EF3616-4ABF-4949-9A1C-C84929A69B94}" type="presParOf" srcId="{FB0575B4-C735-41C5-A2BA-20779C5E69A6}" destId="{F483CBAF-C197-4C35-A3E2-CE9763F7D74A}" srcOrd="0" destOrd="0" presId="urn:microsoft.com/office/officeart/2005/8/layout/hierarchy2"/>
    <dgm:cxn modelId="{83C0EDFF-1723-47BF-BCCF-AA75C3F68D85}" type="presParOf" srcId="{FB0575B4-C735-41C5-A2BA-20779C5E69A6}" destId="{F706C52D-8259-4FA6-8FF5-3B0E9A300B81}" srcOrd="1" destOrd="0" presId="urn:microsoft.com/office/officeart/2005/8/layout/hierarchy2"/>
    <dgm:cxn modelId="{1F4A6315-D68F-4583-B79C-9F3E156ED062}" type="presParOf" srcId="{C2BB08CB-6957-4A80-9B7A-C701166E31D5}" destId="{C9868BD0-0143-45A1-BC6E-C9EA0851162A}" srcOrd="2" destOrd="0" presId="urn:microsoft.com/office/officeart/2005/8/layout/hierarchy2"/>
    <dgm:cxn modelId="{FF6D89EC-D2E7-4651-AFF7-11AA8DEA192C}" type="presParOf" srcId="{C9868BD0-0143-45A1-BC6E-C9EA0851162A}" destId="{8274DF60-E306-4147-90F6-6DF12A8B0EBF}" srcOrd="0" destOrd="0" presId="urn:microsoft.com/office/officeart/2005/8/layout/hierarchy2"/>
    <dgm:cxn modelId="{FFA8E688-BD60-4DE4-9ED2-B383F53A99F8}" type="presParOf" srcId="{C2BB08CB-6957-4A80-9B7A-C701166E31D5}" destId="{00CBC951-D66A-457F-BAAF-F49549641B8C}" srcOrd="3" destOrd="0" presId="urn:microsoft.com/office/officeart/2005/8/layout/hierarchy2"/>
    <dgm:cxn modelId="{78F421BE-3EE3-4EBB-8462-0BACE4237B68}" type="presParOf" srcId="{00CBC951-D66A-457F-BAAF-F49549641B8C}" destId="{833E7C3C-1388-4FB3-AEBB-6B9E34584B82}" srcOrd="0" destOrd="0" presId="urn:microsoft.com/office/officeart/2005/8/layout/hierarchy2"/>
    <dgm:cxn modelId="{139B9B88-056E-4055-8964-3CCAB087A89F}" type="presParOf" srcId="{00CBC951-D66A-457F-BAAF-F49549641B8C}" destId="{759FCAEF-19F0-4E11-9808-B8E0B46BEDA7}" srcOrd="1" destOrd="0" presId="urn:microsoft.com/office/officeart/2005/8/layout/hierarchy2"/>
    <dgm:cxn modelId="{741F0127-4EF7-41EB-86BB-D7B691636F4F}" type="presParOf" srcId="{ABB76164-ECAA-42F4-ACA5-EADEDE5FD965}" destId="{69E77C81-B795-4C16-9A06-1C5D84BA61A9}" srcOrd="2" destOrd="0" presId="urn:microsoft.com/office/officeart/2005/8/layout/hierarchy2"/>
    <dgm:cxn modelId="{55FDFA02-34E8-48CC-A318-DD46185BFB7B}" type="presParOf" srcId="{69E77C81-B795-4C16-9A06-1C5D84BA61A9}" destId="{537D44C2-570F-47FF-A2DF-9016410ECBFE}" srcOrd="0" destOrd="0" presId="urn:microsoft.com/office/officeart/2005/8/layout/hierarchy2"/>
    <dgm:cxn modelId="{1C28C69F-2FA5-4E76-818D-FB4FA5A2A73C}" type="presParOf" srcId="{ABB76164-ECAA-42F4-ACA5-EADEDE5FD965}" destId="{2FCAB27D-5131-4FF7-AB37-97CA95E88358}" srcOrd="3" destOrd="0" presId="urn:microsoft.com/office/officeart/2005/8/layout/hierarchy2"/>
    <dgm:cxn modelId="{75012858-21A3-420A-A317-481FB1371044}" type="presParOf" srcId="{2FCAB27D-5131-4FF7-AB37-97CA95E88358}" destId="{3DF5F258-43F3-4398-B0DA-17F0B87E5C34}" srcOrd="0" destOrd="0" presId="urn:microsoft.com/office/officeart/2005/8/layout/hierarchy2"/>
    <dgm:cxn modelId="{A475CC2D-4B90-4125-ADCB-DD7802CAD53D}" type="presParOf" srcId="{2FCAB27D-5131-4FF7-AB37-97CA95E88358}" destId="{A8D59087-7610-45B5-909C-20CB604DC094}" srcOrd="1" destOrd="0" presId="urn:microsoft.com/office/officeart/2005/8/layout/hierarchy2"/>
    <dgm:cxn modelId="{A935AF33-3A6D-456C-9823-5F95D7A09D1F}" type="presParOf" srcId="{A8D59087-7610-45B5-909C-20CB604DC094}" destId="{360422E1-6C94-42BB-8575-52CF69E7A8F7}" srcOrd="0" destOrd="0" presId="urn:microsoft.com/office/officeart/2005/8/layout/hierarchy2"/>
    <dgm:cxn modelId="{FB6AD387-99DF-48B7-AD16-87F39F5469E0}" type="presParOf" srcId="{360422E1-6C94-42BB-8575-52CF69E7A8F7}" destId="{14EEA7F2-4DA2-4486-8584-9C719CB5E56F}" srcOrd="0" destOrd="0" presId="urn:microsoft.com/office/officeart/2005/8/layout/hierarchy2"/>
    <dgm:cxn modelId="{B747C16B-8ED6-4360-BEB8-4A709C36AEC5}" type="presParOf" srcId="{A8D59087-7610-45B5-909C-20CB604DC094}" destId="{5A22FFD3-9F41-447A-8CC3-2B75BC5E6E78}" srcOrd="1" destOrd="0" presId="urn:microsoft.com/office/officeart/2005/8/layout/hierarchy2"/>
    <dgm:cxn modelId="{E2D196EF-08C7-4649-94A3-C21640FA0B1F}" type="presParOf" srcId="{5A22FFD3-9F41-447A-8CC3-2B75BC5E6E78}" destId="{49B12F45-5497-4B80-A25F-E51C0CD2BB7A}" srcOrd="0" destOrd="0" presId="urn:microsoft.com/office/officeart/2005/8/layout/hierarchy2"/>
    <dgm:cxn modelId="{72BD591B-BAFE-4E6A-BD49-782BE8FA04CE}" type="presParOf" srcId="{5A22FFD3-9F41-447A-8CC3-2B75BC5E6E78}" destId="{08BBB757-E9EC-44C0-893E-4971E35F978F}" srcOrd="1" destOrd="0" presId="urn:microsoft.com/office/officeart/2005/8/layout/hierarchy2"/>
    <dgm:cxn modelId="{B9AD2AC5-BFBB-45E4-A3DF-B81D7921AAEA}" type="presParOf" srcId="{A8D59087-7610-45B5-909C-20CB604DC094}" destId="{7AF68419-B1D2-4518-A79E-FC02367E7050}" srcOrd="2" destOrd="0" presId="urn:microsoft.com/office/officeart/2005/8/layout/hierarchy2"/>
    <dgm:cxn modelId="{5B441C27-1D09-4F7E-A31D-31273B21BD7C}" type="presParOf" srcId="{7AF68419-B1D2-4518-A79E-FC02367E7050}" destId="{9F6341ED-9A19-43E4-BC7B-522299123F4A}" srcOrd="0" destOrd="0" presId="urn:microsoft.com/office/officeart/2005/8/layout/hierarchy2"/>
    <dgm:cxn modelId="{8546B9BA-7BB8-4F4D-91D4-FA2244EDB065}" type="presParOf" srcId="{A8D59087-7610-45B5-909C-20CB604DC094}" destId="{D9D31B35-321F-4D64-B5E5-887EFBF7634A}" srcOrd="3" destOrd="0" presId="urn:microsoft.com/office/officeart/2005/8/layout/hierarchy2"/>
    <dgm:cxn modelId="{24AC5A09-BD00-4DD5-BFF1-E3EDC45F26D7}" type="presParOf" srcId="{D9D31B35-321F-4D64-B5E5-887EFBF7634A}" destId="{92BA7D21-F300-4733-978A-42696391032E}" srcOrd="0" destOrd="0" presId="urn:microsoft.com/office/officeart/2005/8/layout/hierarchy2"/>
    <dgm:cxn modelId="{B685F2B1-A4C2-4513-BE9C-5F82494C6087}" type="presParOf" srcId="{D9D31B35-321F-4D64-B5E5-887EFBF7634A}" destId="{80B8B236-EF9B-4090-AA03-E501458B5319}" srcOrd="1" destOrd="0" presId="urn:microsoft.com/office/officeart/2005/8/layout/hierarchy2"/>
    <dgm:cxn modelId="{F3AEAE0C-0470-4089-91EE-77D14C37A2B9}" type="presParOf" srcId="{A8D59087-7610-45B5-909C-20CB604DC094}" destId="{929C063B-0ACF-4500-A053-974412EBD97A}" srcOrd="4" destOrd="0" presId="urn:microsoft.com/office/officeart/2005/8/layout/hierarchy2"/>
    <dgm:cxn modelId="{5EFBDCAC-B9E7-4159-8837-52C3E251ED2F}" type="presParOf" srcId="{929C063B-0ACF-4500-A053-974412EBD97A}" destId="{01CF3645-5426-4D6E-97A0-00D8D3F7BBA3}" srcOrd="0" destOrd="0" presId="urn:microsoft.com/office/officeart/2005/8/layout/hierarchy2"/>
    <dgm:cxn modelId="{335D0B8B-6EBF-43A0-8964-6986D8B17DE7}" type="presParOf" srcId="{A8D59087-7610-45B5-909C-20CB604DC094}" destId="{8BC06BB8-E9DF-4A40-ACCF-240AEF50EB29}" srcOrd="5" destOrd="0" presId="urn:microsoft.com/office/officeart/2005/8/layout/hierarchy2"/>
    <dgm:cxn modelId="{16D931A9-55D0-4329-91F6-19C6744B27CD}" type="presParOf" srcId="{8BC06BB8-E9DF-4A40-ACCF-240AEF50EB29}" destId="{E9C1E2AB-57E1-44DE-BB7C-6B952E7680F7}" srcOrd="0" destOrd="0" presId="urn:microsoft.com/office/officeart/2005/8/layout/hierarchy2"/>
    <dgm:cxn modelId="{CCDB5E6C-DDB2-4C0A-96D5-58BEB8AD0F11}" type="presParOf" srcId="{8BC06BB8-E9DF-4A40-ACCF-240AEF50EB29}" destId="{A92A6CCD-8050-40CE-96A9-D6FFCFCE814A}" srcOrd="1" destOrd="0" presId="urn:microsoft.com/office/officeart/2005/8/layout/hierarchy2"/>
    <dgm:cxn modelId="{0BBFB740-41BA-4EE4-930D-6F5CD1C2D7E0}" type="presParOf" srcId="{ABB76164-ECAA-42F4-ACA5-EADEDE5FD965}" destId="{17E35F31-833E-4F28-AA3A-310263C09D5B}" srcOrd="4" destOrd="0" presId="urn:microsoft.com/office/officeart/2005/8/layout/hierarchy2"/>
    <dgm:cxn modelId="{BB162506-24DD-47A8-8D6B-DCE1E6A2C394}" type="presParOf" srcId="{17E35F31-833E-4F28-AA3A-310263C09D5B}" destId="{4C6D05DF-9D2F-4E2F-9AFE-CA2F1BA979CB}" srcOrd="0" destOrd="0" presId="urn:microsoft.com/office/officeart/2005/8/layout/hierarchy2"/>
    <dgm:cxn modelId="{2CE226D9-DFE4-44AA-A013-0F312EB1236E}" type="presParOf" srcId="{ABB76164-ECAA-42F4-ACA5-EADEDE5FD965}" destId="{34E14C52-8971-4CD1-B37D-52DC07172ECD}" srcOrd="5" destOrd="0" presId="urn:microsoft.com/office/officeart/2005/8/layout/hierarchy2"/>
    <dgm:cxn modelId="{EECADECD-6642-4E1D-99A8-7F0938AB492F}" type="presParOf" srcId="{34E14C52-8971-4CD1-B37D-52DC07172ECD}" destId="{070244A7-62E5-46AE-B97E-50925A2FBB02}" srcOrd="0" destOrd="0" presId="urn:microsoft.com/office/officeart/2005/8/layout/hierarchy2"/>
    <dgm:cxn modelId="{37FAF67D-FA07-4746-B2E8-5332953A9960}" type="presParOf" srcId="{34E14C52-8971-4CD1-B37D-52DC07172ECD}" destId="{1D6E8195-17E0-4520-A13E-4024870A570E}" srcOrd="1" destOrd="0" presId="urn:microsoft.com/office/officeart/2005/8/layout/hierarchy2"/>
    <dgm:cxn modelId="{D7CB69F3-D629-4D7F-9FB6-0EDDAFE31FAA}" type="presParOf" srcId="{1D6E8195-17E0-4520-A13E-4024870A570E}" destId="{84A5DE27-9409-435E-BE0A-810B02EFE15C}" srcOrd="0" destOrd="0" presId="urn:microsoft.com/office/officeart/2005/8/layout/hierarchy2"/>
    <dgm:cxn modelId="{82D9EA61-5050-4697-8A71-703A90084429}" type="presParOf" srcId="{84A5DE27-9409-435E-BE0A-810B02EFE15C}" destId="{1D823AC5-7850-4C68-A0C7-876BFC502629}" srcOrd="0" destOrd="0" presId="urn:microsoft.com/office/officeart/2005/8/layout/hierarchy2"/>
    <dgm:cxn modelId="{5442F96F-195F-40F3-ABD0-689D3F0C4558}" type="presParOf" srcId="{1D6E8195-17E0-4520-A13E-4024870A570E}" destId="{76592CE1-71AB-4B5F-9AC2-74C2754BBB01}" srcOrd="1" destOrd="0" presId="urn:microsoft.com/office/officeart/2005/8/layout/hierarchy2"/>
    <dgm:cxn modelId="{AD8EB290-98B9-41DE-BCA0-7FD8F56BC8B1}" type="presParOf" srcId="{76592CE1-71AB-4B5F-9AC2-74C2754BBB01}" destId="{AF3C623D-F9A3-4D1C-A51B-0ECB250BC8A6}" srcOrd="0" destOrd="0" presId="urn:microsoft.com/office/officeart/2005/8/layout/hierarchy2"/>
    <dgm:cxn modelId="{D3948161-27A5-439E-9132-8D87F0277631}" type="presParOf" srcId="{76592CE1-71AB-4B5F-9AC2-74C2754BBB01}" destId="{31A53733-4772-4BF6-AB2F-0039859A1521}" srcOrd="1" destOrd="0" presId="urn:microsoft.com/office/officeart/2005/8/layout/hierarchy2"/>
    <dgm:cxn modelId="{32FD9BAD-448E-4751-A953-65006FED4CF8}" type="presParOf" srcId="{1D6E8195-17E0-4520-A13E-4024870A570E}" destId="{40B52E79-18A9-45F0-B20D-0E079BAD447C}" srcOrd="2" destOrd="0" presId="urn:microsoft.com/office/officeart/2005/8/layout/hierarchy2"/>
    <dgm:cxn modelId="{B8A9E975-2177-4E1A-B59D-D09414377414}" type="presParOf" srcId="{40B52E79-18A9-45F0-B20D-0E079BAD447C}" destId="{1E7EA5F7-FFC0-4470-B085-2F57907E5098}" srcOrd="0" destOrd="0" presId="urn:microsoft.com/office/officeart/2005/8/layout/hierarchy2"/>
    <dgm:cxn modelId="{28503093-C752-421F-A3CA-B16AB375CD2C}" type="presParOf" srcId="{1D6E8195-17E0-4520-A13E-4024870A570E}" destId="{136C3AAB-5696-4A6D-9867-686CA45E5938}" srcOrd="3" destOrd="0" presId="urn:microsoft.com/office/officeart/2005/8/layout/hierarchy2"/>
    <dgm:cxn modelId="{8273106C-F4C7-45C5-B1CF-692119DE5FDA}" type="presParOf" srcId="{136C3AAB-5696-4A6D-9867-686CA45E5938}" destId="{7FEBF80F-41B3-4A20-B2DA-CAB8C45A3875}" srcOrd="0" destOrd="0" presId="urn:microsoft.com/office/officeart/2005/8/layout/hierarchy2"/>
    <dgm:cxn modelId="{F29932A4-3312-4D05-951B-4C7A5101A706}" type="presParOf" srcId="{136C3AAB-5696-4A6D-9867-686CA45E5938}" destId="{BF30CFA0-8E87-439F-AF44-F375521543E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77BF1E-4951-4432-B2E2-3F79078645B9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B0BDB37B-D936-41C5-A25A-6763831B39A1}">
      <dgm:prSet phldrT="[Testo]" custT="1"/>
      <dgm:spPr/>
      <dgm:t>
        <a:bodyPr/>
        <a:lstStyle/>
        <a:p>
          <a:r>
            <a:rPr lang="it-IT" sz="1800" b="1" dirty="0" smtClean="0">
              <a:latin typeface="Calibri" panose="020F0502020204030204" pitchFamily="34" charset="0"/>
            </a:rPr>
            <a:t>originati da ricavi per operazioni di vendita di beni o prestazione di servizi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E8C07C0A-C820-4EFD-AD23-504B8E881F7A}" type="parTrans" cxnId="{FF064DD9-BAC4-4F0D-8A1A-39180BF2BA39}">
      <dgm:prSet/>
      <dgm:spPr/>
      <dgm:t>
        <a:bodyPr/>
        <a:lstStyle/>
        <a:p>
          <a:endParaRPr lang="it-IT"/>
        </a:p>
      </dgm:t>
    </dgm:pt>
    <dgm:pt modelId="{7344A62A-B2E8-4B89-BB30-1CEE3A5E6D42}" type="sibTrans" cxnId="{FF064DD9-BAC4-4F0D-8A1A-39180BF2BA39}">
      <dgm:prSet/>
      <dgm:spPr/>
      <dgm:t>
        <a:bodyPr/>
        <a:lstStyle/>
        <a:p>
          <a:endParaRPr lang="it-IT"/>
        </a:p>
      </dgm:t>
    </dgm:pt>
    <dgm:pt modelId="{94F4ECBF-F01E-4BDE-9CF8-B97A55C4C43E}">
      <dgm:prSet phldrT="[Testo]" custT="1"/>
      <dgm:spPr/>
      <dgm:t>
        <a:bodyPr/>
        <a:lstStyle/>
        <a:p>
          <a:pPr algn="ctr"/>
          <a:r>
            <a:rPr lang="it-IT" sz="1800" b="1" dirty="0" smtClean="0">
              <a:latin typeface="Calibri" panose="020F0502020204030204" pitchFamily="34" charset="0"/>
            </a:rPr>
            <a:t>principio della competenza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61D4EAF1-E6DD-4097-9340-C350636C7A40}" type="parTrans" cxnId="{4BC7817B-AD43-4079-BFA9-00C7F62AFF63}">
      <dgm:prSet/>
      <dgm:spPr/>
      <dgm:t>
        <a:bodyPr/>
        <a:lstStyle/>
        <a:p>
          <a:endParaRPr lang="it-IT"/>
        </a:p>
      </dgm:t>
    </dgm:pt>
    <dgm:pt modelId="{677C8F2D-40C2-4520-B1F2-DC3481884AAC}" type="sibTrans" cxnId="{4BC7817B-AD43-4079-BFA9-00C7F62AFF63}">
      <dgm:prSet/>
      <dgm:spPr/>
      <dgm:t>
        <a:bodyPr/>
        <a:lstStyle/>
        <a:p>
          <a:endParaRPr lang="it-IT"/>
        </a:p>
      </dgm:t>
    </dgm:pt>
    <dgm:pt modelId="{72102620-A50C-4CE5-8BB5-1F19FC3B998E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- il processo produttivo è stato completato;</a:t>
          </a:r>
        </a:p>
        <a:p>
          <a:r>
            <a:rPr lang="it-IT" sz="1800" dirty="0" smtClean="0">
              <a:latin typeface="Calibri" panose="020F0502020204030204" pitchFamily="34" charset="0"/>
            </a:rPr>
            <a:t>- si è verificato il passaggio sostanziale e non formale del titolo di proprietà (trasferimento dei rischi e benefici)</a:t>
          </a:r>
          <a:endParaRPr lang="it-IT" sz="1800" dirty="0">
            <a:latin typeface="Calibri" panose="020F0502020204030204" pitchFamily="34" charset="0"/>
          </a:endParaRPr>
        </a:p>
      </dgm:t>
    </dgm:pt>
    <dgm:pt modelId="{52B93A2F-1DCD-4B95-9C92-5863DFA71B0B}" type="parTrans" cxnId="{B5E5385D-0DFE-4B26-896D-919DFB785058}">
      <dgm:prSet/>
      <dgm:spPr/>
      <dgm:t>
        <a:bodyPr/>
        <a:lstStyle/>
        <a:p>
          <a:endParaRPr lang="it-IT"/>
        </a:p>
      </dgm:t>
    </dgm:pt>
    <dgm:pt modelId="{71A519E2-5E2B-4163-9A38-1CD8CB4A7CB4}" type="sibTrans" cxnId="{B5E5385D-0DFE-4B26-896D-919DFB785058}">
      <dgm:prSet/>
      <dgm:spPr/>
      <dgm:t>
        <a:bodyPr/>
        <a:lstStyle/>
        <a:p>
          <a:endParaRPr lang="it-IT"/>
        </a:p>
      </dgm:t>
    </dgm:pt>
    <dgm:pt modelId="{B084B20B-D2E8-47EC-AB15-AD2BA04DC234}">
      <dgm:prSet phldrT="[Testo]" custT="1"/>
      <dgm:spPr/>
      <dgm:t>
        <a:bodyPr/>
        <a:lstStyle/>
        <a:p>
          <a:r>
            <a:rPr lang="it-IT" sz="1800" b="1" dirty="0" smtClean="0">
              <a:latin typeface="Calibri" panose="020F0502020204030204" pitchFamily="34" charset="0"/>
            </a:rPr>
            <a:t>originati per ragioni differenti dallo scambio di beni e servizi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3E3064C7-C9FB-4782-8A38-ECC85ED416E6}" type="parTrans" cxnId="{01045AA7-BD91-41CA-B2FB-E0486BF5E4A4}">
      <dgm:prSet/>
      <dgm:spPr/>
      <dgm:t>
        <a:bodyPr/>
        <a:lstStyle/>
        <a:p>
          <a:endParaRPr lang="it-IT"/>
        </a:p>
      </dgm:t>
    </dgm:pt>
    <dgm:pt modelId="{A502BED5-028C-493A-A46B-866A36F5F580}" type="sibTrans" cxnId="{01045AA7-BD91-41CA-B2FB-E0486BF5E4A4}">
      <dgm:prSet/>
      <dgm:spPr/>
      <dgm:t>
        <a:bodyPr/>
        <a:lstStyle/>
        <a:p>
          <a:endParaRPr lang="it-IT"/>
        </a:p>
      </dgm:t>
    </dgm:pt>
    <dgm:pt modelId="{0CE3E84C-BF97-44B8-B705-9441E78F4FB0}">
      <dgm:prSet phldrT="[Testo]" custT="1"/>
      <dgm:spPr/>
      <dgm:t>
        <a:bodyPr/>
        <a:lstStyle/>
        <a:p>
          <a:pPr marL="0" indent="0" algn="ctr"/>
          <a:r>
            <a:rPr lang="it-IT" sz="1800" b="1" dirty="0" smtClean="0">
              <a:latin typeface="Calibri" panose="020F0502020204030204" pitchFamily="34" charset="0"/>
            </a:rPr>
            <a:t>principio della competenza</a:t>
          </a:r>
          <a:endParaRPr lang="it-IT" sz="1800" b="1" dirty="0">
            <a:latin typeface="Calibri" panose="020F0502020204030204" pitchFamily="34" charset="0"/>
          </a:endParaRPr>
        </a:p>
      </dgm:t>
    </dgm:pt>
    <dgm:pt modelId="{8C1CECF7-3690-4375-BD3E-41E738561368}" type="parTrans" cxnId="{B3309AF5-6FCD-4A7A-A13E-E4A62C102180}">
      <dgm:prSet/>
      <dgm:spPr/>
      <dgm:t>
        <a:bodyPr/>
        <a:lstStyle/>
        <a:p>
          <a:endParaRPr lang="it-IT"/>
        </a:p>
      </dgm:t>
    </dgm:pt>
    <dgm:pt modelId="{70277619-6DE3-4235-A009-73A7D00AA60B}" type="sibTrans" cxnId="{B3309AF5-6FCD-4A7A-A13E-E4A62C102180}">
      <dgm:prSet/>
      <dgm:spPr/>
      <dgm:t>
        <a:bodyPr/>
        <a:lstStyle/>
        <a:p>
          <a:endParaRPr lang="it-IT"/>
        </a:p>
      </dgm:t>
    </dgm:pt>
    <dgm:pt modelId="{7EEA62E3-6BAD-4435-8DCD-3B09FC1E35C2}">
      <dgm:prSet phldrT="[Testo]" custT="1"/>
      <dgm:spPr/>
      <dgm:t>
        <a:bodyPr/>
        <a:lstStyle/>
        <a:p>
          <a:pPr algn="ctr"/>
          <a:r>
            <a:rPr lang="it-IT" sz="1800" dirty="0" smtClean="0">
              <a:latin typeface="Calibri" panose="020F0502020204030204" pitchFamily="34" charset="0"/>
            </a:rPr>
            <a:t>se sussiste “titolo” al credito e cioè se essi rappresentano effettivamente obbligazione di terzi verso l'impresa.</a:t>
          </a:r>
          <a:endParaRPr lang="it-IT" sz="1800" dirty="0">
            <a:latin typeface="Calibri" panose="020F0502020204030204" pitchFamily="34" charset="0"/>
          </a:endParaRPr>
        </a:p>
      </dgm:t>
    </dgm:pt>
    <dgm:pt modelId="{2298E207-5F98-4D3F-8D97-0E14496260FA}" type="parTrans" cxnId="{8336FD96-FF65-4D44-B176-804A39DA87D1}">
      <dgm:prSet/>
      <dgm:spPr/>
      <dgm:t>
        <a:bodyPr/>
        <a:lstStyle/>
        <a:p>
          <a:endParaRPr lang="it-IT"/>
        </a:p>
      </dgm:t>
    </dgm:pt>
    <dgm:pt modelId="{76011EEB-7DC9-4C23-B550-2FDA85F9EDA4}" type="sibTrans" cxnId="{8336FD96-FF65-4D44-B176-804A39DA87D1}">
      <dgm:prSet/>
      <dgm:spPr/>
      <dgm:t>
        <a:bodyPr/>
        <a:lstStyle/>
        <a:p>
          <a:endParaRPr lang="it-IT"/>
        </a:p>
      </dgm:t>
    </dgm:pt>
    <dgm:pt modelId="{D6FDC961-E29C-4C27-9119-E332816D8925}" type="pres">
      <dgm:prSet presAssocID="{3B77BF1E-4951-4432-B2E2-3F79078645B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E19C180D-B13A-42F5-A1CD-BE97BC552C40}" type="pres">
      <dgm:prSet presAssocID="{B0BDB37B-D936-41C5-A25A-6763831B39A1}" presName="posSpace" presStyleCnt="0"/>
      <dgm:spPr/>
      <dgm:t>
        <a:bodyPr/>
        <a:lstStyle/>
        <a:p>
          <a:endParaRPr lang="it-IT"/>
        </a:p>
      </dgm:t>
    </dgm:pt>
    <dgm:pt modelId="{AD9D5FD4-3A4E-4738-A589-2E0272079937}" type="pres">
      <dgm:prSet presAssocID="{B0BDB37B-D936-41C5-A25A-6763831B39A1}" presName="vertFlow" presStyleCnt="0"/>
      <dgm:spPr/>
      <dgm:t>
        <a:bodyPr/>
        <a:lstStyle/>
        <a:p>
          <a:endParaRPr lang="it-IT"/>
        </a:p>
      </dgm:t>
    </dgm:pt>
    <dgm:pt modelId="{DB7DCF13-71BA-4A60-B56E-9F47569C3063}" type="pres">
      <dgm:prSet presAssocID="{B0BDB37B-D936-41C5-A25A-6763831B39A1}" presName="topSpace" presStyleCnt="0"/>
      <dgm:spPr/>
      <dgm:t>
        <a:bodyPr/>
        <a:lstStyle/>
        <a:p>
          <a:endParaRPr lang="it-IT"/>
        </a:p>
      </dgm:t>
    </dgm:pt>
    <dgm:pt modelId="{FE21773C-6659-4B67-9C72-727320C427D4}" type="pres">
      <dgm:prSet presAssocID="{B0BDB37B-D936-41C5-A25A-6763831B39A1}" presName="firstComp" presStyleCnt="0"/>
      <dgm:spPr/>
      <dgm:t>
        <a:bodyPr/>
        <a:lstStyle/>
        <a:p>
          <a:endParaRPr lang="it-IT"/>
        </a:p>
      </dgm:t>
    </dgm:pt>
    <dgm:pt modelId="{2D523A80-E80F-43DE-9025-730098B3F47C}" type="pres">
      <dgm:prSet presAssocID="{B0BDB37B-D936-41C5-A25A-6763831B39A1}" presName="firstChild" presStyleLbl="bgAccFollowNode1" presStyleIdx="0" presStyleCnt="4" custScaleX="163816" custScaleY="45838" custLinFactNeighborX="36011" custLinFactNeighborY="20277"/>
      <dgm:spPr/>
      <dgm:t>
        <a:bodyPr/>
        <a:lstStyle/>
        <a:p>
          <a:endParaRPr lang="it-IT"/>
        </a:p>
      </dgm:t>
    </dgm:pt>
    <dgm:pt modelId="{569DFEF5-773F-452A-B2EC-BB563179B7C1}" type="pres">
      <dgm:prSet presAssocID="{B0BDB37B-D936-41C5-A25A-6763831B39A1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B6A8DD-5CB2-4049-BBC2-A15BAF720F83}" type="pres">
      <dgm:prSet presAssocID="{72102620-A50C-4CE5-8BB5-1F19FC3B998E}" presName="comp" presStyleCnt="0"/>
      <dgm:spPr/>
      <dgm:t>
        <a:bodyPr/>
        <a:lstStyle/>
        <a:p>
          <a:endParaRPr lang="it-IT"/>
        </a:p>
      </dgm:t>
    </dgm:pt>
    <dgm:pt modelId="{3E4A60D8-9685-4FFF-8995-B917316165E7}" type="pres">
      <dgm:prSet presAssocID="{72102620-A50C-4CE5-8BB5-1F19FC3B998E}" presName="child" presStyleLbl="bgAccFollowNode1" presStyleIdx="1" presStyleCnt="4" custScaleX="163816" custScaleY="204675" custLinFactNeighborX="36011" custLinFactNeighborY="22313"/>
      <dgm:spPr/>
      <dgm:t>
        <a:bodyPr/>
        <a:lstStyle/>
        <a:p>
          <a:endParaRPr lang="it-IT"/>
        </a:p>
      </dgm:t>
    </dgm:pt>
    <dgm:pt modelId="{A3AE313E-4BE1-44BB-87AB-CDCEA36C5355}" type="pres">
      <dgm:prSet presAssocID="{72102620-A50C-4CE5-8BB5-1F19FC3B998E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3C99C0-5006-4870-9E22-28D28D7DFFB6}" type="pres">
      <dgm:prSet presAssocID="{B0BDB37B-D936-41C5-A25A-6763831B39A1}" presName="negSpace" presStyleCnt="0"/>
      <dgm:spPr/>
      <dgm:t>
        <a:bodyPr/>
        <a:lstStyle/>
        <a:p>
          <a:endParaRPr lang="it-IT"/>
        </a:p>
      </dgm:t>
    </dgm:pt>
    <dgm:pt modelId="{CCC26E36-0DAC-4489-9FD0-B0D8E7B01CC5}" type="pres">
      <dgm:prSet presAssocID="{B0BDB37B-D936-41C5-A25A-6763831B39A1}" presName="circle" presStyleLbl="node1" presStyleIdx="0" presStyleCnt="2" custScaleX="314648" custScaleY="158468" custLinFactY="-3698" custLinFactNeighborX="-25146" custLinFactNeighborY="-100000"/>
      <dgm:spPr/>
      <dgm:t>
        <a:bodyPr/>
        <a:lstStyle/>
        <a:p>
          <a:endParaRPr lang="it-IT"/>
        </a:p>
      </dgm:t>
    </dgm:pt>
    <dgm:pt modelId="{FC9D985B-BC11-42DF-B1CE-B660717F4CAF}" type="pres">
      <dgm:prSet presAssocID="{7344A62A-B2E8-4B89-BB30-1CEE3A5E6D42}" presName="transSpace" presStyleCnt="0"/>
      <dgm:spPr/>
      <dgm:t>
        <a:bodyPr/>
        <a:lstStyle/>
        <a:p>
          <a:endParaRPr lang="it-IT"/>
        </a:p>
      </dgm:t>
    </dgm:pt>
    <dgm:pt modelId="{4B1DD971-4490-418E-8487-4A6F0D343C97}" type="pres">
      <dgm:prSet presAssocID="{B084B20B-D2E8-47EC-AB15-AD2BA04DC234}" presName="posSpace" presStyleCnt="0"/>
      <dgm:spPr/>
      <dgm:t>
        <a:bodyPr/>
        <a:lstStyle/>
        <a:p>
          <a:endParaRPr lang="it-IT"/>
        </a:p>
      </dgm:t>
    </dgm:pt>
    <dgm:pt modelId="{8DD20AB1-D094-4959-804D-3DCEB329D9B0}" type="pres">
      <dgm:prSet presAssocID="{B084B20B-D2E8-47EC-AB15-AD2BA04DC234}" presName="vertFlow" presStyleCnt="0"/>
      <dgm:spPr/>
      <dgm:t>
        <a:bodyPr/>
        <a:lstStyle/>
        <a:p>
          <a:endParaRPr lang="it-IT"/>
        </a:p>
      </dgm:t>
    </dgm:pt>
    <dgm:pt modelId="{E6AC77BC-0563-47ED-9AB5-0165EB3A5995}" type="pres">
      <dgm:prSet presAssocID="{B084B20B-D2E8-47EC-AB15-AD2BA04DC234}" presName="topSpace" presStyleCnt="0"/>
      <dgm:spPr/>
      <dgm:t>
        <a:bodyPr/>
        <a:lstStyle/>
        <a:p>
          <a:endParaRPr lang="it-IT"/>
        </a:p>
      </dgm:t>
    </dgm:pt>
    <dgm:pt modelId="{2BCE5274-41D7-499B-B38E-8D6A44A8596C}" type="pres">
      <dgm:prSet presAssocID="{B084B20B-D2E8-47EC-AB15-AD2BA04DC234}" presName="firstComp" presStyleCnt="0"/>
      <dgm:spPr/>
      <dgm:t>
        <a:bodyPr/>
        <a:lstStyle/>
        <a:p>
          <a:endParaRPr lang="it-IT"/>
        </a:p>
      </dgm:t>
    </dgm:pt>
    <dgm:pt modelId="{B99B579B-E732-4D3C-92E6-6D4FBD92F9BB}" type="pres">
      <dgm:prSet presAssocID="{B084B20B-D2E8-47EC-AB15-AD2BA04DC234}" presName="firstChild" presStyleLbl="bgAccFollowNode1" presStyleIdx="2" presStyleCnt="4" custScaleX="156536" custScaleY="52096" custLinFactNeighborX="-58909" custLinFactNeighborY="16276"/>
      <dgm:spPr/>
      <dgm:t>
        <a:bodyPr/>
        <a:lstStyle/>
        <a:p>
          <a:endParaRPr lang="it-IT"/>
        </a:p>
      </dgm:t>
    </dgm:pt>
    <dgm:pt modelId="{77C1124B-F159-4812-AF86-98A50FF004E3}" type="pres">
      <dgm:prSet presAssocID="{B084B20B-D2E8-47EC-AB15-AD2BA04DC234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078A95-7083-4961-B945-6C4AC97D0080}" type="pres">
      <dgm:prSet presAssocID="{7EEA62E3-6BAD-4435-8DCD-3B09FC1E35C2}" presName="comp" presStyleCnt="0"/>
      <dgm:spPr/>
      <dgm:t>
        <a:bodyPr/>
        <a:lstStyle/>
        <a:p>
          <a:endParaRPr lang="it-IT"/>
        </a:p>
      </dgm:t>
    </dgm:pt>
    <dgm:pt modelId="{6D394C20-DB02-42CB-8F2B-A02DF019F92C}" type="pres">
      <dgm:prSet presAssocID="{7EEA62E3-6BAD-4435-8DCD-3B09FC1E35C2}" presName="child" presStyleLbl="bgAccFollowNode1" presStyleIdx="3" presStyleCnt="4" custScaleX="156536" custScaleY="204801" custLinFactNeighborX="-58909" custLinFactNeighborY="16276"/>
      <dgm:spPr/>
      <dgm:t>
        <a:bodyPr/>
        <a:lstStyle/>
        <a:p>
          <a:endParaRPr lang="it-IT"/>
        </a:p>
      </dgm:t>
    </dgm:pt>
    <dgm:pt modelId="{8D85662B-B36F-454E-928B-1A66EA45691B}" type="pres">
      <dgm:prSet presAssocID="{7EEA62E3-6BAD-4435-8DCD-3B09FC1E35C2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31C1DB-D995-40F6-8B13-09D23D403FC9}" type="pres">
      <dgm:prSet presAssocID="{B084B20B-D2E8-47EC-AB15-AD2BA04DC234}" presName="negSpace" presStyleCnt="0"/>
      <dgm:spPr/>
      <dgm:t>
        <a:bodyPr/>
        <a:lstStyle/>
        <a:p>
          <a:endParaRPr lang="it-IT"/>
        </a:p>
      </dgm:t>
    </dgm:pt>
    <dgm:pt modelId="{5782D550-8EB6-4D84-98FD-965E5E28AC6D}" type="pres">
      <dgm:prSet presAssocID="{B084B20B-D2E8-47EC-AB15-AD2BA04DC234}" presName="circle" presStyleLbl="node1" presStyleIdx="1" presStyleCnt="2" custScaleX="271292" custScaleY="143874" custLinFactX="-6543" custLinFactNeighborX="-100000" custLinFactNeighborY="-88019"/>
      <dgm:spPr/>
      <dgm:t>
        <a:bodyPr/>
        <a:lstStyle/>
        <a:p>
          <a:endParaRPr lang="it-IT"/>
        </a:p>
      </dgm:t>
    </dgm:pt>
  </dgm:ptLst>
  <dgm:cxnLst>
    <dgm:cxn modelId="{CBCA239D-6F57-4A0A-83AA-6322E5466DCC}" type="presOf" srcId="{0CE3E84C-BF97-44B8-B705-9441E78F4FB0}" destId="{B99B579B-E732-4D3C-92E6-6D4FBD92F9BB}" srcOrd="0" destOrd="0" presId="urn:microsoft.com/office/officeart/2005/8/layout/hList9"/>
    <dgm:cxn modelId="{F8C17EB2-C2C7-4972-9617-3E6D12704208}" type="presOf" srcId="{94F4ECBF-F01E-4BDE-9CF8-B97A55C4C43E}" destId="{569DFEF5-773F-452A-B2EC-BB563179B7C1}" srcOrd="1" destOrd="0" presId="urn:microsoft.com/office/officeart/2005/8/layout/hList9"/>
    <dgm:cxn modelId="{77877404-01BF-451C-8030-D7518074AD08}" type="presOf" srcId="{72102620-A50C-4CE5-8BB5-1F19FC3B998E}" destId="{3E4A60D8-9685-4FFF-8995-B917316165E7}" srcOrd="0" destOrd="0" presId="urn:microsoft.com/office/officeart/2005/8/layout/hList9"/>
    <dgm:cxn modelId="{E6B2C6F2-AEED-49CF-A3AC-CE85C19EA77A}" type="presOf" srcId="{72102620-A50C-4CE5-8BB5-1F19FC3B998E}" destId="{A3AE313E-4BE1-44BB-87AB-CDCEA36C5355}" srcOrd="1" destOrd="0" presId="urn:microsoft.com/office/officeart/2005/8/layout/hList9"/>
    <dgm:cxn modelId="{B5E5385D-0DFE-4B26-896D-919DFB785058}" srcId="{B0BDB37B-D936-41C5-A25A-6763831B39A1}" destId="{72102620-A50C-4CE5-8BB5-1F19FC3B998E}" srcOrd="1" destOrd="0" parTransId="{52B93A2F-1DCD-4B95-9C92-5863DFA71B0B}" sibTransId="{71A519E2-5E2B-4163-9A38-1CD8CB4A7CB4}"/>
    <dgm:cxn modelId="{8781B77E-400C-4C56-B2E8-A3D538DE3F59}" type="presOf" srcId="{B0BDB37B-D936-41C5-A25A-6763831B39A1}" destId="{CCC26E36-0DAC-4489-9FD0-B0D8E7B01CC5}" srcOrd="0" destOrd="0" presId="urn:microsoft.com/office/officeart/2005/8/layout/hList9"/>
    <dgm:cxn modelId="{8336FD96-FF65-4D44-B176-804A39DA87D1}" srcId="{B084B20B-D2E8-47EC-AB15-AD2BA04DC234}" destId="{7EEA62E3-6BAD-4435-8DCD-3B09FC1E35C2}" srcOrd="1" destOrd="0" parTransId="{2298E207-5F98-4D3F-8D97-0E14496260FA}" sibTransId="{76011EEB-7DC9-4C23-B550-2FDA85F9EDA4}"/>
    <dgm:cxn modelId="{9DB689AE-1042-45F2-B684-1FA6B89D4D6F}" type="presOf" srcId="{3B77BF1E-4951-4432-B2E2-3F79078645B9}" destId="{D6FDC961-E29C-4C27-9119-E332816D8925}" srcOrd="0" destOrd="0" presId="urn:microsoft.com/office/officeart/2005/8/layout/hList9"/>
    <dgm:cxn modelId="{4BC7817B-AD43-4079-BFA9-00C7F62AFF63}" srcId="{B0BDB37B-D936-41C5-A25A-6763831B39A1}" destId="{94F4ECBF-F01E-4BDE-9CF8-B97A55C4C43E}" srcOrd="0" destOrd="0" parTransId="{61D4EAF1-E6DD-4097-9340-C350636C7A40}" sibTransId="{677C8F2D-40C2-4520-B1F2-DC3481884AAC}"/>
    <dgm:cxn modelId="{5478C55B-0CEB-49E7-AFFD-FFDFB55A0065}" type="presOf" srcId="{94F4ECBF-F01E-4BDE-9CF8-B97A55C4C43E}" destId="{2D523A80-E80F-43DE-9025-730098B3F47C}" srcOrd="0" destOrd="0" presId="urn:microsoft.com/office/officeart/2005/8/layout/hList9"/>
    <dgm:cxn modelId="{FF064DD9-BAC4-4F0D-8A1A-39180BF2BA39}" srcId="{3B77BF1E-4951-4432-B2E2-3F79078645B9}" destId="{B0BDB37B-D936-41C5-A25A-6763831B39A1}" srcOrd="0" destOrd="0" parTransId="{E8C07C0A-C820-4EFD-AD23-504B8E881F7A}" sibTransId="{7344A62A-B2E8-4B89-BB30-1CEE3A5E6D42}"/>
    <dgm:cxn modelId="{6A465D89-5BF5-43F1-8149-B99D79CBE713}" type="presOf" srcId="{7EEA62E3-6BAD-4435-8DCD-3B09FC1E35C2}" destId="{8D85662B-B36F-454E-928B-1A66EA45691B}" srcOrd="1" destOrd="0" presId="urn:microsoft.com/office/officeart/2005/8/layout/hList9"/>
    <dgm:cxn modelId="{B3309AF5-6FCD-4A7A-A13E-E4A62C102180}" srcId="{B084B20B-D2E8-47EC-AB15-AD2BA04DC234}" destId="{0CE3E84C-BF97-44B8-B705-9441E78F4FB0}" srcOrd="0" destOrd="0" parTransId="{8C1CECF7-3690-4375-BD3E-41E738561368}" sibTransId="{70277619-6DE3-4235-A009-73A7D00AA60B}"/>
    <dgm:cxn modelId="{E22DE810-2213-44E3-B694-F7396B7BC96A}" type="presOf" srcId="{0CE3E84C-BF97-44B8-B705-9441E78F4FB0}" destId="{77C1124B-F159-4812-AF86-98A50FF004E3}" srcOrd="1" destOrd="0" presId="urn:microsoft.com/office/officeart/2005/8/layout/hList9"/>
    <dgm:cxn modelId="{01045AA7-BD91-41CA-B2FB-E0486BF5E4A4}" srcId="{3B77BF1E-4951-4432-B2E2-3F79078645B9}" destId="{B084B20B-D2E8-47EC-AB15-AD2BA04DC234}" srcOrd="1" destOrd="0" parTransId="{3E3064C7-C9FB-4782-8A38-ECC85ED416E6}" sibTransId="{A502BED5-028C-493A-A46B-866A36F5F580}"/>
    <dgm:cxn modelId="{AB69CBEA-3988-44EA-8C82-75964A86DB43}" type="presOf" srcId="{7EEA62E3-6BAD-4435-8DCD-3B09FC1E35C2}" destId="{6D394C20-DB02-42CB-8F2B-A02DF019F92C}" srcOrd="0" destOrd="0" presId="urn:microsoft.com/office/officeart/2005/8/layout/hList9"/>
    <dgm:cxn modelId="{1F9D8EA1-C8A1-464C-AB0B-C2229EA9D4F8}" type="presOf" srcId="{B084B20B-D2E8-47EC-AB15-AD2BA04DC234}" destId="{5782D550-8EB6-4D84-98FD-965E5E28AC6D}" srcOrd="0" destOrd="0" presId="urn:microsoft.com/office/officeart/2005/8/layout/hList9"/>
    <dgm:cxn modelId="{8F69D5F3-3AE0-4CB0-9D6C-CB1AABDB7304}" type="presParOf" srcId="{D6FDC961-E29C-4C27-9119-E332816D8925}" destId="{E19C180D-B13A-42F5-A1CD-BE97BC552C40}" srcOrd="0" destOrd="0" presId="urn:microsoft.com/office/officeart/2005/8/layout/hList9"/>
    <dgm:cxn modelId="{C31363BF-879C-413F-B5C9-9DA8AE5771CD}" type="presParOf" srcId="{D6FDC961-E29C-4C27-9119-E332816D8925}" destId="{AD9D5FD4-3A4E-4738-A589-2E0272079937}" srcOrd="1" destOrd="0" presId="urn:microsoft.com/office/officeart/2005/8/layout/hList9"/>
    <dgm:cxn modelId="{7A98EBD8-DFF6-445B-B2BE-EA91B3C406F9}" type="presParOf" srcId="{AD9D5FD4-3A4E-4738-A589-2E0272079937}" destId="{DB7DCF13-71BA-4A60-B56E-9F47569C3063}" srcOrd="0" destOrd="0" presId="urn:microsoft.com/office/officeart/2005/8/layout/hList9"/>
    <dgm:cxn modelId="{A42FB881-8AC9-4F9F-B11A-65A42639A000}" type="presParOf" srcId="{AD9D5FD4-3A4E-4738-A589-2E0272079937}" destId="{FE21773C-6659-4B67-9C72-727320C427D4}" srcOrd="1" destOrd="0" presId="urn:microsoft.com/office/officeart/2005/8/layout/hList9"/>
    <dgm:cxn modelId="{C8780A65-39BB-4800-8B2B-7DE5EB98CCF1}" type="presParOf" srcId="{FE21773C-6659-4B67-9C72-727320C427D4}" destId="{2D523A80-E80F-43DE-9025-730098B3F47C}" srcOrd="0" destOrd="0" presId="urn:microsoft.com/office/officeart/2005/8/layout/hList9"/>
    <dgm:cxn modelId="{68340381-8F48-494F-BB9E-72658038C69F}" type="presParOf" srcId="{FE21773C-6659-4B67-9C72-727320C427D4}" destId="{569DFEF5-773F-452A-B2EC-BB563179B7C1}" srcOrd="1" destOrd="0" presId="urn:microsoft.com/office/officeart/2005/8/layout/hList9"/>
    <dgm:cxn modelId="{08D3CB9E-9E7E-4576-8732-231B61F6F38D}" type="presParOf" srcId="{AD9D5FD4-3A4E-4738-A589-2E0272079937}" destId="{62B6A8DD-5CB2-4049-BBC2-A15BAF720F83}" srcOrd="2" destOrd="0" presId="urn:microsoft.com/office/officeart/2005/8/layout/hList9"/>
    <dgm:cxn modelId="{9230F6D7-B78D-4039-9644-374EBAEC4CD6}" type="presParOf" srcId="{62B6A8DD-5CB2-4049-BBC2-A15BAF720F83}" destId="{3E4A60D8-9685-4FFF-8995-B917316165E7}" srcOrd="0" destOrd="0" presId="urn:microsoft.com/office/officeart/2005/8/layout/hList9"/>
    <dgm:cxn modelId="{CA1CC1EB-37BC-4CB1-8E66-200516EFF392}" type="presParOf" srcId="{62B6A8DD-5CB2-4049-BBC2-A15BAF720F83}" destId="{A3AE313E-4BE1-44BB-87AB-CDCEA36C5355}" srcOrd="1" destOrd="0" presId="urn:microsoft.com/office/officeart/2005/8/layout/hList9"/>
    <dgm:cxn modelId="{51DE2398-3BBB-4AB7-9286-F58750786152}" type="presParOf" srcId="{D6FDC961-E29C-4C27-9119-E332816D8925}" destId="{F83C99C0-5006-4870-9E22-28D28D7DFFB6}" srcOrd="2" destOrd="0" presId="urn:microsoft.com/office/officeart/2005/8/layout/hList9"/>
    <dgm:cxn modelId="{6BC67BFF-1E4D-4905-8307-2914C2F7F6B0}" type="presParOf" srcId="{D6FDC961-E29C-4C27-9119-E332816D8925}" destId="{CCC26E36-0DAC-4489-9FD0-B0D8E7B01CC5}" srcOrd="3" destOrd="0" presId="urn:microsoft.com/office/officeart/2005/8/layout/hList9"/>
    <dgm:cxn modelId="{FF8C77AE-6F11-434B-A969-B6027446C58C}" type="presParOf" srcId="{D6FDC961-E29C-4C27-9119-E332816D8925}" destId="{FC9D985B-BC11-42DF-B1CE-B660717F4CAF}" srcOrd="4" destOrd="0" presId="urn:microsoft.com/office/officeart/2005/8/layout/hList9"/>
    <dgm:cxn modelId="{F212936B-8813-42F9-B2A8-B5B33C6D3D5A}" type="presParOf" srcId="{D6FDC961-E29C-4C27-9119-E332816D8925}" destId="{4B1DD971-4490-418E-8487-4A6F0D343C97}" srcOrd="5" destOrd="0" presId="urn:microsoft.com/office/officeart/2005/8/layout/hList9"/>
    <dgm:cxn modelId="{73A4D1D5-E4D1-4643-9143-7583AEF4C6FC}" type="presParOf" srcId="{D6FDC961-E29C-4C27-9119-E332816D8925}" destId="{8DD20AB1-D094-4959-804D-3DCEB329D9B0}" srcOrd="6" destOrd="0" presId="urn:microsoft.com/office/officeart/2005/8/layout/hList9"/>
    <dgm:cxn modelId="{477ED5B5-CF8B-4B64-87A9-43E3A3469898}" type="presParOf" srcId="{8DD20AB1-D094-4959-804D-3DCEB329D9B0}" destId="{E6AC77BC-0563-47ED-9AB5-0165EB3A5995}" srcOrd="0" destOrd="0" presId="urn:microsoft.com/office/officeart/2005/8/layout/hList9"/>
    <dgm:cxn modelId="{335217CD-A055-4B10-A052-4A1382E7D842}" type="presParOf" srcId="{8DD20AB1-D094-4959-804D-3DCEB329D9B0}" destId="{2BCE5274-41D7-499B-B38E-8D6A44A8596C}" srcOrd="1" destOrd="0" presId="urn:microsoft.com/office/officeart/2005/8/layout/hList9"/>
    <dgm:cxn modelId="{E52EF5CE-2DEE-4C82-94C8-CB8106090FC3}" type="presParOf" srcId="{2BCE5274-41D7-499B-B38E-8D6A44A8596C}" destId="{B99B579B-E732-4D3C-92E6-6D4FBD92F9BB}" srcOrd="0" destOrd="0" presId="urn:microsoft.com/office/officeart/2005/8/layout/hList9"/>
    <dgm:cxn modelId="{0E9C90E0-BC89-43B9-8A2E-942818052DE8}" type="presParOf" srcId="{2BCE5274-41D7-499B-B38E-8D6A44A8596C}" destId="{77C1124B-F159-4812-AF86-98A50FF004E3}" srcOrd="1" destOrd="0" presId="urn:microsoft.com/office/officeart/2005/8/layout/hList9"/>
    <dgm:cxn modelId="{EF1FEC6F-0E0B-4C74-9202-C92E5CB446B2}" type="presParOf" srcId="{8DD20AB1-D094-4959-804D-3DCEB329D9B0}" destId="{F2078A95-7083-4961-B945-6C4AC97D0080}" srcOrd="2" destOrd="0" presId="urn:microsoft.com/office/officeart/2005/8/layout/hList9"/>
    <dgm:cxn modelId="{C0F92A6D-8EE2-49BD-A327-486A2667414A}" type="presParOf" srcId="{F2078A95-7083-4961-B945-6C4AC97D0080}" destId="{6D394C20-DB02-42CB-8F2B-A02DF019F92C}" srcOrd="0" destOrd="0" presId="urn:microsoft.com/office/officeart/2005/8/layout/hList9"/>
    <dgm:cxn modelId="{45558A92-69C4-425D-AA1D-B6EC1FCA839F}" type="presParOf" srcId="{F2078A95-7083-4961-B945-6C4AC97D0080}" destId="{8D85662B-B36F-454E-928B-1A66EA45691B}" srcOrd="1" destOrd="0" presId="urn:microsoft.com/office/officeart/2005/8/layout/hList9"/>
    <dgm:cxn modelId="{A36D94F9-4D06-4549-BC31-7CE157BCCBFB}" type="presParOf" srcId="{D6FDC961-E29C-4C27-9119-E332816D8925}" destId="{F531C1DB-D995-40F6-8B13-09D23D403FC9}" srcOrd="7" destOrd="0" presId="urn:microsoft.com/office/officeart/2005/8/layout/hList9"/>
    <dgm:cxn modelId="{68F3D161-537C-4E03-B4F9-105056B05A1D}" type="presParOf" srcId="{D6FDC961-E29C-4C27-9119-E332816D8925}" destId="{5782D550-8EB6-4D84-98FD-965E5E28AC6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DA21C-D1CA-48C6-BB3A-74BC54E7398D}" type="doc">
      <dgm:prSet loTypeId="urn:microsoft.com/office/officeart/2005/8/layout/hierarchy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451FC2E9-D658-4EBC-8DAE-55954412FB2C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</a:rPr>
            <a:t>Valore iniziale</a:t>
          </a:r>
          <a:endParaRPr lang="it-IT" sz="1600" dirty="0">
            <a:latin typeface="Calibri" panose="020F0502020204030204" pitchFamily="34" charset="0"/>
          </a:endParaRPr>
        </a:p>
      </dgm:t>
    </dgm:pt>
    <dgm:pt modelId="{5ABEF853-D804-4FF4-BE45-E17DE94ADD5A}" type="parTrans" cxnId="{C566E1BA-34BE-4D31-8A7F-3CE7EF1BF894}">
      <dgm:prSet/>
      <dgm:spPr/>
      <dgm:t>
        <a:bodyPr/>
        <a:lstStyle/>
        <a:p>
          <a:endParaRPr lang="it-IT"/>
        </a:p>
      </dgm:t>
    </dgm:pt>
    <dgm:pt modelId="{474055D6-240A-4977-8515-89BCE6FA0F1E}" type="sibTrans" cxnId="{C566E1BA-34BE-4D31-8A7F-3CE7EF1BF894}">
      <dgm:prSet/>
      <dgm:spPr/>
      <dgm:t>
        <a:bodyPr/>
        <a:lstStyle/>
        <a:p>
          <a:endParaRPr lang="it-IT"/>
        </a:p>
      </dgm:t>
    </dgm:pt>
    <dgm:pt modelId="{DB67BE45-4C3B-4EE5-8CCF-3D89163F7003}">
      <dgm:prSet phldrT="[Testo]" custT="1"/>
      <dgm:spPr/>
      <dgm:t>
        <a:bodyPr/>
        <a:lstStyle/>
        <a:p>
          <a:r>
            <a:rPr lang="it-IT" sz="1400" dirty="0" smtClean="0">
              <a:solidFill>
                <a:schemeClr val="tx1"/>
              </a:solidFill>
              <a:latin typeface="Calibri" panose="020F0502020204030204" pitchFamily="34" charset="0"/>
            </a:rPr>
            <a:t>Costo ammortizzato</a:t>
          </a:r>
          <a:endParaRPr lang="it-IT" sz="14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BF630EA-464B-4C8C-92F3-B51112B9812D}" type="parTrans" cxnId="{C09A180A-6B90-4A23-92D7-4F3CE58A05CB}">
      <dgm:prSet/>
      <dgm:spPr/>
      <dgm:t>
        <a:bodyPr/>
        <a:lstStyle/>
        <a:p>
          <a:endParaRPr lang="it-IT"/>
        </a:p>
      </dgm:t>
    </dgm:pt>
    <dgm:pt modelId="{06C09570-6DFD-4D84-90BD-7C431D254E32}" type="sibTrans" cxnId="{C09A180A-6B90-4A23-92D7-4F3CE58A05CB}">
      <dgm:prSet/>
      <dgm:spPr/>
      <dgm:t>
        <a:bodyPr/>
        <a:lstStyle/>
        <a:p>
          <a:endParaRPr lang="it-IT"/>
        </a:p>
      </dgm:t>
    </dgm:pt>
    <dgm:pt modelId="{CF62849D-EB62-45F1-B6A6-5E1D3674E354}">
      <dgm:prSet phldrT="[Testo]"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CON ATTUALIZZ.</a:t>
          </a:r>
          <a:endParaRPr lang="it-IT" sz="12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396EF33-A875-49F8-A859-5CE0A8E7EBB8}" type="parTrans" cxnId="{9F2A8B69-BD50-4947-902A-13B3EA1CE1EA}">
      <dgm:prSet/>
      <dgm:spPr/>
      <dgm:t>
        <a:bodyPr/>
        <a:lstStyle/>
        <a:p>
          <a:endParaRPr lang="it-IT"/>
        </a:p>
      </dgm:t>
    </dgm:pt>
    <dgm:pt modelId="{4DD2FE10-F9AE-443C-810A-F9F397F85C88}" type="sibTrans" cxnId="{9F2A8B69-BD50-4947-902A-13B3EA1CE1EA}">
      <dgm:prSet/>
      <dgm:spPr/>
      <dgm:t>
        <a:bodyPr/>
        <a:lstStyle/>
        <a:p>
          <a:endParaRPr lang="it-IT"/>
        </a:p>
      </dgm:t>
    </dgm:pt>
    <dgm:pt modelId="{3EB76BF3-7012-4FE2-89D2-3ECC309B10B3}">
      <dgm:prSet phldrT="[Testo]"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SENZA ATTUALIZZ.</a:t>
          </a:r>
          <a:endParaRPr lang="it-IT" sz="12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E7B186B-3CB5-42C9-A806-B579E7B1B5A6}" type="parTrans" cxnId="{2B9600FF-21A5-4D29-A215-CFEBB405D93D}">
      <dgm:prSet/>
      <dgm:spPr/>
      <dgm:t>
        <a:bodyPr/>
        <a:lstStyle/>
        <a:p>
          <a:endParaRPr lang="it-IT"/>
        </a:p>
      </dgm:t>
    </dgm:pt>
    <dgm:pt modelId="{9A12DAEA-C33F-45A2-8BAB-D476422410B6}" type="sibTrans" cxnId="{2B9600FF-21A5-4D29-A215-CFEBB405D93D}">
      <dgm:prSet/>
      <dgm:spPr/>
      <dgm:t>
        <a:bodyPr/>
        <a:lstStyle/>
        <a:p>
          <a:endParaRPr lang="it-IT"/>
        </a:p>
      </dgm:t>
    </dgm:pt>
    <dgm:pt modelId="{8D67F547-0512-4E1A-8C85-BFAAECFB963E}">
      <dgm:prSet phldrT="[Testo]" custT="1"/>
      <dgm:spPr/>
      <dgm:t>
        <a:bodyPr/>
        <a:lstStyle/>
        <a:p>
          <a:r>
            <a:rPr lang="it-IT" sz="1400" dirty="0" smtClean="0">
              <a:solidFill>
                <a:schemeClr val="tx1"/>
              </a:solidFill>
              <a:latin typeface="Calibri" panose="020F0502020204030204" pitchFamily="34" charset="0"/>
            </a:rPr>
            <a:t>Valore nominale</a:t>
          </a:r>
          <a:endParaRPr lang="it-IT" sz="14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AE4E8C5B-C768-4497-B5A4-C9E593465908}" type="parTrans" cxnId="{736200D2-991C-4181-AADC-BE62FAA2FC85}">
      <dgm:prSet/>
      <dgm:spPr/>
      <dgm:t>
        <a:bodyPr/>
        <a:lstStyle/>
        <a:p>
          <a:endParaRPr lang="it-IT"/>
        </a:p>
      </dgm:t>
    </dgm:pt>
    <dgm:pt modelId="{57F2EBD1-7A83-4D52-84E9-B008B36B1EEF}" type="sibTrans" cxnId="{736200D2-991C-4181-AADC-BE62FAA2FC85}">
      <dgm:prSet/>
      <dgm:spPr/>
      <dgm:t>
        <a:bodyPr/>
        <a:lstStyle/>
        <a:p>
          <a:endParaRPr lang="it-IT"/>
        </a:p>
      </dgm:t>
    </dgm:pt>
    <dgm:pt modelId="{7E0A1230-58D1-43CE-911B-DFF4A6197D38}">
      <dgm:prSet phldrT="[Testo]"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Effetti IRRILEVANTI</a:t>
          </a:r>
          <a:endParaRPr lang="it-IT" sz="12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A4BD2CC5-0C4B-4618-A90A-462DAB4AFC73}" type="parTrans" cxnId="{09582019-17F9-404A-84D8-39216D093996}">
      <dgm:prSet/>
      <dgm:spPr/>
      <dgm:t>
        <a:bodyPr/>
        <a:lstStyle/>
        <a:p>
          <a:endParaRPr lang="it-IT"/>
        </a:p>
      </dgm:t>
    </dgm:pt>
    <dgm:pt modelId="{718318E4-6203-4B1A-90A2-3D59B8A7E4A9}" type="sibTrans" cxnId="{09582019-17F9-404A-84D8-39216D093996}">
      <dgm:prSet/>
      <dgm:spPr/>
      <dgm:t>
        <a:bodyPr/>
        <a:lstStyle/>
        <a:p>
          <a:endParaRPr lang="it-IT"/>
        </a:p>
      </dgm:t>
    </dgm:pt>
    <dgm:pt modelId="{45906926-D29F-4EB4-A944-058DEB361A5D}">
      <dgm:prSet phldrT="[Testo]" custT="1"/>
      <dgm:spPr/>
      <dgm:t>
        <a:bodyPr/>
        <a:lstStyle/>
        <a:p>
          <a:endParaRPr lang="it-IT" sz="800" dirty="0"/>
        </a:p>
      </dgm:t>
    </dgm:pt>
    <dgm:pt modelId="{5B35B483-2F8E-4B52-A5AB-288EFA180152}" type="parTrans" cxnId="{3CF884E6-F9B0-4555-9C0D-D63B5B8D027A}">
      <dgm:prSet/>
      <dgm:spPr/>
      <dgm:t>
        <a:bodyPr/>
        <a:lstStyle/>
        <a:p>
          <a:endParaRPr lang="it-IT"/>
        </a:p>
      </dgm:t>
    </dgm:pt>
    <dgm:pt modelId="{AA66E68E-37F2-4FCE-AC5D-447517440752}" type="sibTrans" cxnId="{3CF884E6-F9B0-4555-9C0D-D63B5B8D027A}">
      <dgm:prSet/>
      <dgm:spPr/>
      <dgm:t>
        <a:bodyPr/>
        <a:lstStyle/>
        <a:p>
          <a:endParaRPr lang="it-IT"/>
        </a:p>
      </dgm:t>
    </dgm:pt>
    <dgm:pt modelId="{E4BEA6F7-7C49-4605-9ABD-B3E79756E1EA}">
      <dgm:prSet phldrT="[Testo]" custT="1"/>
      <dgm:spPr/>
      <dgm:t>
        <a:bodyPr/>
        <a:lstStyle/>
        <a:p>
          <a:r>
            <a:rPr lang="it-IT" sz="1600" dirty="0" smtClean="0">
              <a:solidFill>
                <a:schemeClr val="tx1"/>
              </a:solidFill>
              <a:latin typeface="Calibri" panose="020F0502020204030204" pitchFamily="34" charset="0"/>
            </a:rPr>
            <a:t>Regola generale</a:t>
          </a:r>
          <a:endParaRPr lang="it-IT" sz="16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83E3916-B60A-41EB-8849-F70E5F734FA6}" type="parTrans" cxnId="{334F57BE-323A-4214-8A8D-269649B4216F}">
      <dgm:prSet/>
      <dgm:spPr/>
      <dgm:t>
        <a:bodyPr/>
        <a:lstStyle/>
        <a:p>
          <a:endParaRPr lang="it-IT"/>
        </a:p>
      </dgm:t>
    </dgm:pt>
    <dgm:pt modelId="{950FCE7F-B26F-462C-9AA4-AED985A49EA8}" type="sibTrans" cxnId="{334F57BE-323A-4214-8A8D-269649B4216F}">
      <dgm:prSet/>
      <dgm:spPr/>
      <dgm:t>
        <a:bodyPr/>
        <a:lstStyle/>
        <a:p>
          <a:endParaRPr lang="it-IT"/>
        </a:p>
      </dgm:t>
    </dgm:pt>
    <dgm:pt modelId="{393C8461-D1B8-4C22-AE8B-111C68157B3B}">
      <dgm:prSet phldrT="[Testo]" custT="1"/>
      <dgm:spPr/>
      <dgm:t>
        <a:bodyPr/>
        <a:lstStyle/>
        <a:p>
          <a:r>
            <a:rPr lang="it-IT" sz="1600" dirty="0" smtClean="0">
              <a:latin typeface="Calibri" panose="020F0502020204030204" pitchFamily="34" charset="0"/>
            </a:rPr>
            <a:t>«</a:t>
          </a:r>
          <a:r>
            <a:rPr lang="it-IT" sz="1600" i="1" dirty="0" smtClean="0">
              <a:latin typeface="Calibri" panose="020F0502020204030204" pitchFamily="34" charset="0"/>
            </a:rPr>
            <a:t>tenendo conto del fattore temporale</a:t>
          </a:r>
          <a:r>
            <a:rPr lang="it-IT" sz="1900" dirty="0" smtClean="0"/>
            <a:t>»</a:t>
          </a:r>
          <a:endParaRPr lang="it-IT" sz="1900" dirty="0"/>
        </a:p>
      </dgm:t>
    </dgm:pt>
    <dgm:pt modelId="{40CA808C-73B8-4E2F-8806-4E5DC3F7B5D5}" type="parTrans" cxnId="{DF8916B2-6AA0-4CEC-8F05-6F44C7CDE1AB}">
      <dgm:prSet/>
      <dgm:spPr/>
      <dgm:t>
        <a:bodyPr/>
        <a:lstStyle/>
        <a:p>
          <a:endParaRPr lang="it-IT"/>
        </a:p>
      </dgm:t>
    </dgm:pt>
    <dgm:pt modelId="{E83BF6C4-D0C6-4320-A92C-C18DC70CDAEC}" type="sibTrans" cxnId="{DF8916B2-6AA0-4CEC-8F05-6F44C7CDE1AB}">
      <dgm:prSet/>
      <dgm:spPr/>
      <dgm:t>
        <a:bodyPr/>
        <a:lstStyle/>
        <a:p>
          <a:endParaRPr lang="it-IT"/>
        </a:p>
      </dgm:t>
    </dgm:pt>
    <dgm:pt modelId="{29FE40FB-944D-4435-B0EC-EF1BE6ED51B0}">
      <dgm:prSet custT="1"/>
      <dgm:spPr/>
      <dgm:t>
        <a:bodyPr/>
        <a:lstStyle/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SCADENZA  </a:t>
          </a:r>
        </a:p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&lt; 12 MESI</a:t>
          </a:r>
          <a:endParaRPr lang="it-IT" sz="12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ADA695BF-5BFC-4735-A68E-AF0F2D9232B5}" type="parTrans" cxnId="{C244E347-FD6E-467C-AB86-4EE846D6CAEC}">
      <dgm:prSet/>
      <dgm:spPr/>
      <dgm:t>
        <a:bodyPr/>
        <a:lstStyle/>
        <a:p>
          <a:endParaRPr lang="it-IT"/>
        </a:p>
      </dgm:t>
    </dgm:pt>
    <dgm:pt modelId="{856B1AFD-1BE6-4FC1-802B-0BE364673078}" type="sibTrans" cxnId="{C244E347-FD6E-467C-AB86-4EE846D6CAEC}">
      <dgm:prSet/>
      <dgm:spPr/>
      <dgm:t>
        <a:bodyPr/>
        <a:lstStyle/>
        <a:p>
          <a:endParaRPr lang="it-IT"/>
        </a:p>
      </dgm:t>
    </dgm:pt>
    <dgm:pt modelId="{4D042493-A24C-4699-8903-D4CAAF0FA011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t-IT" dirty="0" smtClean="0">
              <a:solidFill>
                <a:schemeClr val="tx1"/>
              </a:solidFill>
              <a:latin typeface="Calibri" panose="020F0502020204030204" pitchFamily="34" charset="0"/>
            </a:rPr>
            <a:t>Tasso interesse  </a:t>
          </a:r>
          <a:r>
            <a:rPr lang="it-IT" b="1" dirty="0" smtClean="0">
              <a:solidFill>
                <a:schemeClr val="tx1"/>
              </a:solidFill>
              <a:latin typeface="Calibri" panose="020F0502020204030204" pitchFamily="34" charset="0"/>
            </a:rPr>
            <a:t>diverso</a:t>
          </a:r>
          <a:r>
            <a:rPr lang="it-IT" dirty="0" smtClean="0">
              <a:solidFill>
                <a:schemeClr val="tx1"/>
              </a:solidFill>
              <a:latin typeface="Calibri" panose="020F0502020204030204" pitchFamily="34" charset="0"/>
            </a:rPr>
            <a:t> dal tasso di mercato</a:t>
          </a:r>
          <a:endParaRPr lang="it-IT" dirty="0"/>
        </a:p>
      </dgm:t>
    </dgm:pt>
    <dgm:pt modelId="{4B03994D-F1E0-4679-A9E8-170B7837621F}" type="parTrans" cxnId="{7A834AB7-40E1-4940-82A9-C45FCAD3A16C}">
      <dgm:prSet/>
      <dgm:spPr/>
      <dgm:t>
        <a:bodyPr/>
        <a:lstStyle/>
        <a:p>
          <a:endParaRPr lang="it-IT"/>
        </a:p>
      </dgm:t>
    </dgm:pt>
    <dgm:pt modelId="{75EE812B-53CF-403D-893D-B94559541257}" type="sibTrans" cxnId="{7A834AB7-40E1-4940-82A9-C45FCAD3A16C}">
      <dgm:prSet/>
      <dgm:spPr/>
      <dgm:t>
        <a:bodyPr/>
        <a:lstStyle/>
        <a:p>
          <a:endParaRPr lang="it-IT"/>
        </a:p>
      </dgm:t>
    </dgm:pt>
    <dgm:pt modelId="{AE01B4E6-5DA7-4BEC-9F88-4C19B848DAB0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Tasso interesse  </a:t>
          </a:r>
          <a:r>
            <a:rPr lang="it-IT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allineato</a:t>
          </a:r>
          <a:r>
            <a:rPr lang="it-IT" sz="1200" dirty="0" smtClean="0">
              <a:solidFill>
                <a:schemeClr val="tx1"/>
              </a:solidFill>
              <a:latin typeface="Calibri" panose="020F0502020204030204" pitchFamily="34" charset="0"/>
            </a:rPr>
            <a:t> al tasso di mercato</a:t>
          </a:r>
          <a:endParaRPr lang="it-IT" sz="120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D6752DD0-5DBA-4FB5-87CA-8DDEE80B8994}" type="sibTrans" cxnId="{BAD7ACC8-144F-4D63-93F3-4254DA545FB5}">
      <dgm:prSet/>
      <dgm:spPr/>
      <dgm:t>
        <a:bodyPr/>
        <a:lstStyle/>
        <a:p>
          <a:endParaRPr lang="it-IT"/>
        </a:p>
      </dgm:t>
    </dgm:pt>
    <dgm:pt modelId="{DF40411F-BA92-4FF2-98E8-79623E782B44}" type="parTrans" cxnId="{BAD7ACC8-144F-4D63-93F3-4254DA545FB5}">
      <dgm:prSet/>
      <dgm:spPr/>
      <dgm:t>
        <a:bodyPr/>
        <a:lstStyle/>
        <a:p>
          <a:endParaRPr lang="it-IT"/>
        </a:p>
      </dgm:t>
    </dgm:pt>
    <dgm:pt modelId="{7F0A077C-24F8-4A3E-A1DC-C1F88F16E065}" type="pres">
      <dgm:prSet presAssocID="{F21DA21C-D1CA-48C6-BB3A-74BC54E7398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6C922C2-3E77-44A4-9D00-0EDD5C4A4B55}" type="pres">
      <dgm:prSet presAssocID="{F21DA21C-D1CA-48C6-BB3A-74BC54E7398D}" presName="hierFlow" presStyleCnt="0"/>
      <dgm:spPr/>
    </dgm:pt>
    <dgm:pt modelId="{96CEED69-B1C8-4800-8BF7-94FEB8BEC82E}" type="pres">
      <dgm:prSet presAssocID="{F21DA21C-D1CA-48C6-BB3A-74BC54E7398D}" presName="firstBuf" presStyleCnt="0"/>
      <dgm:spPr/>
    </dgm:pt>
    <dgm:pt modelId="{54D43634-5488-4C29-BDF4-DD38732F7D5B}" type="pres">
      <dgm:prSet presAssocID="{F21DA21C-D1CA-48C6-BB3A-74BC54E7398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1AD898F-004C-41F8-9AA8-A401473A13AB}" type="pres">
      <dgm:prSet presAssocID="{451FC2E9-D658-4EBC-8DAE-55954412FB2C}" presName="Name14" presStyleCnt="0"/>
      <dgm:spPr/>
    </dgm:pt>
    <dgm:pt modelId="{3780A54D-9555-42C7-812D-C873D219A3C9}" type="pres">
      <dgm:prSet presAssocID="{451FC2E9-D658-4EBC-8DAE-55954412FB2C}" presName="level1Shape" presStyleLbl="node0" presStyleIdx="0" presStyleCnt="1" custScaleX="15802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2223C46-29F6-4890-9033-3CEDEE42641F}" type="pres">
      <dgm:prSet presAssocID="{451FC2E9-D658-4EBC-8DAE-55954412FB2C}" presName="hierChild2" presStyleCnt="0"/>
      <dgm:spPr/>
    </dgm:pt>
    <dgm:pt modelId="{CDA23A7E-294F-4B68-A73B-9945EE539178}" type="pres">
      <dgm:prSet presAssocID="{1BF630EA-464B-4C8C-92F3-B51112B9812D}" presName="Name19" presStyleLbl="parChTrans1D2" presStyleIdx="0" presStyleCnt="2"/>
      <dgm:spPr/>
      <dgm:t>
        <a:bodyPr/>
        <a:lstStyle/>
        <a:p>
          <a:endParaRPr lang="it-IT"/>
        </a:p>
      </dgm:t>
    </dgm:pt>
    <dgm:pt modelId="{2522C19A-D9FB-4CBA-B31B-0E4C63C13AC5}" type="pres">
      <dgm:prSet presAssocID="{DB67BE45-4C3B-4EE5-8CCF-3D89163F7003}" presName="Name21" presStyleCnt="0"/>
      <dgm:spPr/>
    </dgm:pt>
    <dgm:pt modelId="{96FBC87C-07FF-43EB-A824-C431A7D22E0C}" type="pres">
      <dgm:prSet presAssocID="{DB67BE45-4C3B-4EE5-8CCF-3D89163F7003}" presName="level2Shape" presStyleLbl="node2" presStyleIdx="0" presStyleCnt="2" custScaleX="145307"/>
      <dgm:spPr/>
      <dgm:t>
        <a:bodyPr/>
        <a:lstStyle/>
        <a:p>
          <a:endParaRPr lang="it-IT"/>
        </a:p>
      </dgm:t>
    </dgm:pt>
    <dgm:pt modelId="{A9F50C6C-14C6-421F-AB80-C6C0EFD5DEDD}" type="pres">
      <dgm:prSet presAssocID="{DB67BE45-4C3B-4EE5-8CCF-3D89163F7003}" presName="hierChild3" presStyleCnt="0"/>
      <dgm:spPr/>
    </dgm:pt>
    <dgm:pt modelId="{1DA4339D-328D-4E3D-BF09-0A8F5EB6AA3A}" type="pres">
      <dgm:prSet presAssocID="{E396EF33-A875-49F8-A859-5CE0A8E7EBB8}" presName="Name19" presStyleLbl="parChTrans1D3" presStyleIdx="0" presStyleCnt="4"/>
      <dgm:spPr/>
      <dgm:t>
        <a:bodyPr/>
        <a:lstStyle/>
        <a:p>
          <a:endParaRPr lang="it-IT"/>
        </a:p>
      </dgm:t>
    </dgm:pt>
    <dgm:pt modelId="{9B67FC75-1D5D-4BE7-8822-9334FDAC7813}" type="pres">
      <dgm:prSet presAssocID="{CF62849D-EB62-45F1-B6A6-5E1D3674E354}" presName="Name21" presStyleCnt="0"/>
      <dgm:spPr/>
    </dgm:pt>
    <dgm:pt modelId="{4EB42443-5643-47B5-9328-6B8EB0384B20}" type="pres">
      <dgm:prSet presAssocID="{CF62849D-EB62-45F1-B6A6-5E1D3674E354}" presName="level2Shape" presStyleLbl="node3" presStyleIdx="0" presStyleCnt="4"/>
      <dgm:spPr/>
      <dgm:t>
        <a:bodyPr/>
        <a:lstStyle/>
        <a:p>
          <a:endParaRPr lang="it-IT"/>
        </a:p>
      </dgm:t>
    </dgm:pt>
    <dgm:pt modelId="{D82C6AEC-6008-4A21-816C-731BB12F90E0}" type="pres">
      <dgm:prSet presAssocID="{CF62849D-EB62-45F1-B6A6-5E1D3674E354}" presName="hierChild3" presStyleCnt="0"/>
      <dgm:spPr/>
    </dgm:pt>
    <dgm:pt modelId="{0FE756E9-9628-4C84-80D7-8640B85B54AB}" type="pres">
      <dgm:prSet presAssocID="{4B03994D-F1E0-4679-A9E8-170B7837621F}" presName="Name19" presStyleLbl="parChTrans1D4" presStyleIdx="0" presStyleCnt="2"/>
      <dgm:spPr/>
      <dgm:t>
        <a:bodyPr/>
        <a:lstStyle/>
        <a:p>
          <a:endParaRPr lang="it-IT"/>
        </a:p>
      </dgm:t>
    </dgm:pt>
    <dgm:pt modelId="{FDEDDF0F-64E8-4328-9864-03637C21B168}" type="pres">
      <dgm:prSet presAssocID="{4D042493-A24C-4699-8903-D4CAAF0FA011}" presName="Name21" presStyleCnt="0"/>
      <dgm:spPr/>
    </dgm:pt>
    <dgm:pt modelId="{75EE1FB6-089B-4E40-8FB2-9415FE4CF883}" type="pres">
      <dgm:prSet presAssocID="{4D042493-A24C-4699-8903-D4CAAF0FA011}" presName="level2Shape" presStyleLbl="node4" presStyleIdx="0" presStyleCnt="2" custScaleX="142657"/>
      <dgm:spPr/>
      <dgm:t>
        <a:bodyPr/>
        <a:lstStyle/>
        <a:p>
          <a:endParaRPr lang="it-IT"/>
        </a:p>
      </dgm:t>
    </dgm:pt>
    <dgm:pt modelId="{E52F1308-2F9D-46E0-9A93-22DB3AEE7287}" type="pres">
      <dgm:prSet presAssocID="{4D042493-A24C-4699-8903-D4CAAF0FA011}" presName="hierChild3" presStyleCnt="0"/>
      <dgm:spPr/>
    </dgm:pt>
    <dgm:pt modelId="{B89DE454-AC64-4F98-ADD2-57498F3E1305}" type="pres">
      <dgm:prSet presAssocID="{EE7B186B-3CB5-42C9-A806-B579E7B1B5A6}" presName="Name19" presStyleLbl="parChTrans1D3" presStyleIdx="1" presStyleCnt="4"/>
      <dgm:spPr/>
      <dgm:t>
        <a:bodyPr/>
        <a:lstStyle/>
        <a:p>
          <a:endParaRPr lang="it-IT"/>
        </a:p>
      </dgm:t>
    </dgm:pt>
    <dgm:pt modelId="{34233F82-5395-4D39-A90D-EA038BDABD30}" type="pres">
      <dgm:prSet presAssocID="{3EB76BF3-7012-4FE2-89D2-3ECC309B10B3}" presName="Name21" presStyleCnt="0"/>
      <dgm:spPr/>
    </dgm:pt>
    <dgm:pt modelId="{7F14E049-572E-4B27-ADDB-2813A0327AB9}" type="pres">
      <dgm:prSet presAssocID="{3EB76BF3-7012-4FE2-89D2-3ECC309B10B3}" presName="level2Shape" presStyleLbl="node3" presStyleIdx="1" presStyleCnt="4"/>
      <dgm:spPr/>
      <dgm:t>
        <a:bodyPr/>
        <a:lstStyle/>
        <a:p>
          <a:endParaRPr lang="it-IT"/>
        </a:p>
      </dgm:t>
    </dgm:pt>
    <dgm:pt modelId="{2BA954B4-05C1-43BF-B292-B2645347F70C}" type="pres">
      <dgm:prSet presAssocID="{3EB76BF3-7012-4FE2-89D2-3ECC309B10B3}" presName="hierChild3" presStyleCnt="0"/>
      <dgm:spPr/>
    </dgm:pt>
    <dgm:pt modelId="{7EBC4FFE-640B-473A-AC66-8EAD550ACFA8}" type="pres">
      <dgm:prSet presAssocID="{DF40411F-BA92-4FF2-98E8-79623E782B44}" presName="Name19" presStyleLbl="parChTrans1D4" presStyleIdx="1" presStyleCnt="2"/>
      <dgm:spPr/>
      <dgm:t>
        <a:bodyPr/>
        <a:lstStyle/>
        <a:p>
          <a:endParaRPr lang="it-IT"/>
        </a:p>
      </dgm:t>
    </dgm:pt>
    <dgm:pt modelId="{2330F285-469D-4D91-A77B-646DAB9F26D1}" type="pres">
      <dgm:prSet presAssocID="{AE01B4E6-5DA7-4BEC-9F88-4C19B848DAB0}" presName="Name21" presStyleCnt="0"/>
      <dgm:spPr/>
    </dgm:pt>
    <dgm:pt modelId="{53FEEFA4-FF23-4C17-8570-4114EE81360E}" type="pres">
      <dgm:prSet presAssocID="{AE01B4E6-5DA7-4BEC-9F88-4C19B848DAB0}" presName="level2Shape" presStyleLbl="node4" presStyleIdx="1" presStyleCnt="2" custScaleX="158228"/>
      <dgm:spPr/>
      <dgm:t>
        <a:bodyPr/>
        <a:lstStyle/>
        <a:p>
          <a:endParaRPr lang="it-IT"/>
        </a:p>
      </dgm:t>
    </dgm:pt>
    <dgm:pt modelId="{BBB9DB28-065F-4449-994C-4983897B3BC7}" type="pres">
      <dgm:prSet presAssocID="{AE01B4E6-5DA7-4BEC-9F88-4C19B848DAB0}" presName="hierChild3" presStyleCnt="0"/>
      <dgm:spPr/>
    </dgm:pt>
    <dgm:pt modelId="{73AE7648-BE4F-4820-A929-3180843D2A28}" type="pres">
      <dgm:prSet presAssocID="{AE4E8C5B-C768-4497-B5A4-C9E593465908}" presName="Name19" presStyleLbl="parChTrans1D2" presStyleIdx="1" presStyleCnt="2"/>
      <dgm:spPr/>
      <dgm:t>
        <a:bodyPr/>
        <a:lstStyle/>
        <a:p>
          <a:endParaRPr lang="it-IT"/>
        </a:p>
      </dgm:t>
    </dgm:pt>
    <dgm:pt modelId="{F9EA58EA-CC2E-4D9F-90CA-B18B8C5503A7}" type="pres">
      <dgm:prSet presAssocID="{8D67F547-0512-4E1A-8C85-BFAAECFB963E}" presName="Name21" presStyleCnt="0"/>
      <dgm:spPr/>
    </dgm:pt>
    <dgm:pt modelId="{A842CB9B-F552-4D0F-92DA-FFC0631B6D06}" type="pres">
      <dgm:prSet presAssocID="{8D67F547-0512-4E1A-8C85-BFAAECFB963E}" presName="level2Shape" presStyleLbl="node2" presStyleIdx="1" presStyleCnt="2" custScaleX="145307"/>
      <dgm:spPr/>
      <dgm:t>
        <a:bodyPr/>
        <a:lstStyle/>
        <a:p>
          <a:endParaRPr lang="it-IT"/>
        </a:p>
      </dgm:t>
    </dgm:pt>
    <dgm:pt modelId="{506F32C8-5A95-428E-BBD3-AAE302AC09E9}" type="pres">
      <dgm:prSet presAssocID="{8D67F547-0512-4E1A-8C85-BFAAECFB963E}" presName="hierChild3" presStyleCnt="0"/>
      <dgm:spPr/>
    </dgm:pt>
    <dgm:pt modelId="{3A3975B2-CCDF-4644-9DA5-46C476BF2DB7}" type="pres">
      <dgm:prSet presAssocID="{A4BD2CC5-0C4B-4618-A90A-462DAB4AFC73}" presName="Name19" presStyleLbl="parChTrans1D3" presStyleIdx="2" presStyleCnt="4"/>
      <dgm:spPr/>
      <dgm:t>
        <a:bodyPr/>
        <a:lstStyle/>
        <a:p>
          <a:endParaRPr lang="it-IT"/>
        </a:p>
      </dgm:t>
    </dgm:pt>
    <dgm:pt modelId="{68D07342-C051-44FE-B907-65917CDEA93A}" type="pres">
      <dgm:prSet presAssocID="{7E0A1230-58D1-43CE-911B-DFF4A6197D38}" presName="Name21" presStyleCnt="0"/>
      <dgm:spPr/>
    </dgm:pt>
    <dgm:pt modelId="{F390738E-4CDD-4E66-A6F9-C2EF5D40A38E}" type="pres">
      <dgm:prSet presAssocID="{7E0A1230-58D1-43CE-911B-DFF4A6197D38}" presName="level2Shape" presStyleLbl="node3" presStyleIdx="2" presStyleCnt="4"/>
      <dgm:spPr/>
      <dgm:t>
        <a:bodyPr/>
        <a:lstStyle/>
        <a:p>
          <a:endParaRPr lang="it-IT"/>
        </a:p>
      </dgm:t>
    </dgm:pt>
    <dgm:pt modelId="{2FE121E2-026D-4147-87AF-9331322EC418}" type="pres">
      <dgm:prSet presAssocID="{7E0A1230-58D1-43CE-911B-DFF4A6197D38}" presName="hierChild3" presStyleCnt="0"/>
      <dgm:spPr/>
    </dgm:pt>
    <dgm:pt modelId="{A9ABE772-253F-4F4C-9E53-6E08376CB8C7}" type="pres">
      <dgm:prSet presAssocID="{ADA695BF-5BFC-4735-A68E-AF0F2D9232B5}" presName="Name19" presStyleLbl="parChTrans1D3" presStyleIdx="3" presStyleCnt="4"/>
      <dgm:spPr/>
      <dgm:t>
        <a:bodyPr/>
        <a:lstStyle/>
        <a:p>
          <a:endParaRPr lang="it-IT"/>
        </a:p>
      </dgm:t>
    </dgm:pt>
    <dgm:pt modelId="{EA9D0581-0860-4222-995A-16B25B50B8A1}" type="pres">
      <dgm:prSet presAssocID="{29FE40FB-944D-4435-B0EC-EF1BE6ED51B0}" presName="Name21" presStyleCnt="0"/>
      <dgm:spPr/>
    </dgm:pt>
    <dgm:pt modelId="{EE7A3075-05B8-485D-B097-2DC181253EA1}" type="pres">
      <dgm:prSet presAssocID="{29FE40FB-944D-4435-B0EC-EF1BE6ED51B0}" presName="level2Shape" presStyleLbl="node3" presStyleIdx="3" presStyleCnt="4"/>
      <dgm:spPr/>
      <dgm:t>
        <a:bodyPr/>
        <a:lstStyle/>
        <a:p>
          <a:endParaRPr lang="it-IT"/>
        </a:p>
      </dgm:t>
    </dgm:pt>
    <dgm:pt modelId="{009F9800-25E2-4E07-B0FA-CF96CE44E28C}" type="pres">
      <dgm:prSet presAssocID="{29FE40FB-944D-4435-B0EC-EF1BE6ED51B0}" presName="hierChild3" presStyleCnt="0"/>
      <dgm:spPr/>
    </dgm:pt>
    <dgm:pt modelId="{63540E6E-5647-43A9-BFEE-7BBDEC709CD2}" type="pres">
      <dgm:prSet presAssocID="{F21DA21C-D1CA-48C6-BB3A-74BC54E7398D}" presName="bgShapesFlow" presStyleCnt="0"/>
      <dgm:spPr/>
    </dgm:pt>
    <dgm:pt modelId="{B78DCAC1-F665-49DC-9FB4-C4F34B03F7C3}" type="pres">
      <dgm:prSet presAssocID="{45906926-D29F-4EB4-A944-058DEB361A5D}" presName="rectComp" presStyleCnt="0"/>
      <dgm:spPr/>
    </dgm:pt>
    <dgm:pt modelId="{0E97D1F1-06D9-4D55-85E2-80B3D03C76C9}" type="pres">
      <dgm:prSet presAssocID="{45906926-D29F-4EB4-A944-058DEB361A5D}" presName="bgRect" presStyleLbl="bgShp" presStyleIdx="0" presStyleCnt="3" custLinFactNeighborX="945" custLinFactNeighborY="3805"/>
      <dgm:spPr/>
      <dgm:t>
        <a:bodyPr/>
        <a:lstStyle/>
        <a:p>
          <a:endParaRPr lang="it-IT"/>
        </a:p>
      </dgm:t>
    </dgm:pt>
    <dgm:pt modelId="{51B69A4A-046C-45C9-A9B0-FD1FF8170E10}" type="pres">
      <dgm:prSet presAssocID="{45906926-D29F-4EB4-A944-058DEB361A5D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7FDD09-B747-4F7C-ABE2-7846B1DAFB45}" type="pres">
      <dgm:prSet presAssocID="{45906926-D29F-4EB4-A944-058DEB361A5D}" presName="spComp" presStyleCnt="0"/>
      <dgm:spPr/>
    </dgm:pt>
    <dgm:pt modelId="{B567CAD6-B751-49C9-83DF-7C3F482B79BC}" type="pres">
      <dgm:prSet presAssocID="{45906926-D29F-4EB4-A944-058DEB361A5D}" presName="vSp" presStyleCnt="0"/>
      <dgm:spPr/>
    </dgm:pt>
    <dgm:pt modelId="{537DC7DA-4937-4A18-A6FA-EAFE32FA451D}" type="pres">
      <dgm:prSet presAssocID="{E4BEA6F7-7C49-4605-9ABD-B3E79756E1EA}" presName="rectComp" presStyleCnt="0"/>
      <dgm:spPr/>
    </dgm:pt>
    <dgm:pt modelId="{1762B6E6-E0DA-4858-8189-9D0D2B892B52}" type="pres">
      <dgm:prSet presAssocID="{E4BEA6F7-7C49-4605-9ABD-B3E79756E1EA}" presName="bgRect" presStyleLbl="bgShp" presStyleIdx="1" presStyleCnt="3"/>
      <dgm:spPr/>
      <dgm:t>
        <a:bodyPr/>
        <a:lstStyle/>
        <a:p>
          <a:endParaRPr lang="it-IT"/>
        </a:p>
      </dgm:t>
    </dgm:pt>
    <dgm:pt modelId="{A447F8DB-9FB4-4171-95CD-28DAA17D6AC6}" type="pres">
      <dgm:prSet presAssocID="{E4BEA6F7-7C49-4605-9ABD-B3E79756E1EA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7F1A53-E28E-45A0-8DC4-2F83B6D98AD9}" type="pres">
      <dgm:prSet presAssocID="{E4BEA6F7-7C49-4605-9ABD-B3E79756E1EA}" presName="spComp" presStyleCnt="0"/>
      <dgm:spPr/>
    </dgm:pt>
    <dgm:pt modelId="{D7BBD328-ADA9-400E-9076-8471DFE921DA}" type="pres">
      <dgm:prSet presAssocID="{E4BEA6F7-7C49-4605-9ABD-B3E79756E1EA}" presName="vSp" presStyleCnt="0"/>
      <dgm:spPr/>
    </dgm:pt>
    <dgm:pt modelId="{60710E78-4D50-4059-BF31-4EF2EF7C25A9}" type="pres">
      <dgm:prSet presAssocID="{393C8461-D1B8-4C22-AE8B-111C68157B3B}" presName="rectComp" presStyleCnt="0"/>
      <dgm:spPr/>
    </dgm:pt>
    <dgm:pt modelId="{B61339C5-41BD-4596-8755-66D69A0977A0}" type="pres">
      <dgm:prSet presAssocID="{393C8461-D1B8-4C22-AE8B-111C68157B3B}" presName="bgRect" presStyleLbl="bgShp" presStyleIdx="2" presStyleCnt="3"/>
      <dgm:spPr/>
      <dgm:t>
        <a:bodyPr/>
        <a:lstStyle/>
        <a:p>
          <a:endParaRPr lang="it-IT"/>
        </a:p>
      </dgm:t>
    </dgm:pt>
    <dgm:pt modelId="{2E4B8A12-51E1-4C88-8F57-577CCA53A5F4}" type="pres">
      <dgm:prSet presAssocID="{393C8461-D1B8-4C22-AE8B-111C68157B3B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424DF87-F706-4643-9385-0ECA623587DB}" type="presOf" srcId="{1BF630EA-464B-4C8C-92F3-B51112B9812D}" destId="{CDA23A7E-294F-4B68-A73B-9945EE539178}" srcOrd="0" destOrd="0" presId="urn:microsoft.com/office/officeart/2005/8/layout/hierarchy6"/>
    <dgm:cxn modelId="{C63BA22C-FFC2-4991-A809-725CAB2C21D3}" type="presOf" srcId="{393C8461-D1B8-4C22-AE8B-111C68157B3B}" destId="{2E4B8A12-51E1-4C88-8F57-577CCA53A5F4}" srcOrd="1" destOrd="0" presId="urn:microsoft.com/office/officeart/2005/8/layout/hierarchy6"/>
    <dgm:cxn modelId="{3CF884E6-F9B0-4555-9C0D-D63B5B8D027A}" srcId="{F21DA21C-D1CA-48C6-BB3A-74BC54E7398D}" destId="{45906926-D29F-4EB4-A944-058DEB361A5D}" srcOrd="1" destOrd="0" parTransId="{5B35B483-2F8E-4B52-A5AB-288EFA180152}" sibTransId="{AA66E68E-37F2-4FCE-AC5D-447517440752}"/>
    <dgm:cxn modelId="{93943F0A-094D-4014-96F6-00311BFE887B}" type="presOf" srcId="{AE4E8C5B-C768-4497-B5A4-C9E593465908}" destId="{73AE7648-BE4F-4820-A929-3180843D2A28}" srcOrd="0" destOrd="0" presId="urn:microsoft.com/office/officeart/2005/8/layout/hierarchy6"/>
    <dgm:cxn modelId="{9A59B7C6-7CAC-40F6-9F53-547436E84DA9}" type="presOf" srcId="{451FC2E9-D658-4EBC-8DAE-55954412FB2C}" destId="{3780A54D-9555-42C7-812D-C873D219A3C9}" srcOrd="0" destOrd="0" presId="urn:microsoft.com/office/officeart/2005/8/layout/hierarchy6"/>
    <dgm:cxn modelId="{09582019-17F9-404A-84D8-39216D093996}" srcId="{8D67F547-0512-4E1A-8C85-BFAAECFB963E}" destId="{7E0A1230-58D1-43CE-911B-DFF4A6197D38}" srcOrd="0" destOrd="0" parTransId="{A4BD2CC5-0C4B-4618-A90A-462DAB4AFC73}" sibTransId="{718318E4-6203-4B1A-90A2-3D59B8A7E4A9}"/>
    <dgm:cxn modelId="{334F57BE-323A-4214-8A8D-269649B4216F}" srcId="{F21DA21C-D1CA-48C6-BB3A-74BC54E7398D}" destId="{E4BEA6F7-7C49-4605-9ABD-B3E79756E1EA}" srcOrd="2" destOrd="0" parTransId="{083E3916-B60A-41EB-8849-F70E5F734FA6}" sibTransId="{950FCE7F-B26F-462C-9AA4-AED985A49EA8}"/>
    <dgm:cxn modelId="{F9279245-A8EF-4D73-9F23-32318841D66F}" type="presOf" srcId="{F21DA21C-D1CA-48C6-BB3A-74BC54E7398D}" destId="{7F0A077C-24F8-4A3E-A1DC-C1F88F16E065}" srcOrd="0" destOrd="0" presId="urn:microsoft.com/office/officeart/2005/8/layout/hierarchy6"/>
    <dgm:cxn modelId="{E4F71A20-C45A-4762-83B4-32DEEE003515}" type="presOf" srcId="{EE7B186B-3CB5-42C9-A806-B579E7B1B5A6}" destId="{B89DE454-AC64-4F98-ADD2-57498F3E1305}" srcOrd="0" destOrd="0" presId="urn:microsoft.com/office/officeart/2005/8/layout/hierarchy6"/>
    <dgm:cxn modelId="{C09A180A-6B90-4A23-92D7-4F3CE58A05CB}" srcId="{451FC2E9-D658-4EBC-8DAE-55954412FB2C}" destId="{DB67BE45-4C3B-4EE5-8CCF-3D89163F7003}" srcOrd="0" destOrd="0" parTransId="{1BF630EA-464B-4C8C-92F3-B51112B9812D}" sibTransId="{06C09570-6DFD-4D84-90BD-7C431D254E32}"/>
    <dgm:cxn modelId="{9F2A8B69-BD50-4947-902A-13B3EA1CE1EA}" srcId="{DB67BE45-4C3B-4EE5-8CCF-3D89163F7003}" destId="{CF62849D-EB62-45F1-B6A6-5E1D3674E354}" srcOrd="0" destOrd="0" parTransId="{E396EF33-A875-49F8-A859-5CE0A8E7EBB8}" sibTransId="{4DD2FE10-F9AE-443C-810A-F9F397F85C88}"/>
    <dgm:cxn modelId="{BAD7ACC8-144F-4D63-93F3-4254DA545FB5}" srcId="{3EB76BF3-7012-4FE2-89D2-3ECC309B10B3}" destId="{AE01B4E6-5DA7-4BEC-9F88-4C19B848DAB0}" srcOrd="0" destOrd="0" parTransId="{DF40411F-BA92-4FF2-98E8-79623E782B44}" sibTransId="{D6752DD0-5DBA-4FB5-87CA-8DDEE80B8994}"/>
    <dgm:cxn modelId="{A26F77E1-592A-49A9-93F2-DEED01FCEA79}" type="presOf" srcId="{3EB76BF3-7012-4FE2-89D2-3ECC309B10B3}" destId="{7F14E049-572E-4B27-ADDB-2813A0327AB9}" srcOrd="0" destOrd="0" presId="urn:microsoft.com/office/officeart/2005/8/layout/hierarchy6"/>
    <dgm:cxn modelId="{0CE7F99D-3F25-4A63-8A5C-A27344EED211}" type="presOf" srcId="{393C8461-D1B8-4C22-AE8B-111C68157B3B}" destId="{B61339C5-41BD-4596-8755-66D69A0977A0}" srcOrd="0" destOrd="0" presId="urn:microsoft.com/office/officeart/2005/8/layout/hierarchy6"/>
    <dgm:cxn modelId="{BCB34BB3-094C-457F-B479-D0548EE7ACC8}" type="presOf" srcId="{E396EF33-A875-49F8-A859-5CE0A8E7EBB8}" destId="{1DA4339D-328D-4E3D-BF09-0A8F5EB6AA3A}" srcOrd="0" destOrd="0" presId="urn:microsoft.com/office/officeart/2005/8/layout/hierarchy6"/>
    <dgm:cxn modelId="{CE233C1A-08A1-48B4-B033-BDF875DE6700}" type="presOf" srcId="{29FE40FB-944D-4435-B0EC-EF1BE6ED51B0}" destId="{EE7A3075-05B8-485D-B097-2DC181253EA1}" srcOrd="0" destOrd="0" presId="urn:microsoft.com/office/officeart/2005/8/layout/hierarchy6"/>
    <dgm:cxn modelId="{E311995D-84F6-4919-A799-5E594AD4310F}" type="presOf" srcId="{A4BD2CC5-0C4B-4618-A90A-462DAB4AFC73}" destId="{3A3975B2-CCDF-4644-9DA5-46C476BF2DB7}" srcOrd="0" destOrd="0" presId="urn:microsoft.com/office/officeart/2005/8/layout/hierarchy6"/>
    <dgm:cxn modelId="{C08578C5-8414-415F-A09A-E43CE32C3235}" type="presOf" srcId="{E4BEA6F7-7C49-4605-9ABD-B3E79756E1EA}" destId="{A447F8DB-9FB4-4171-95CD-28DAA17D6AC6}" srcOrd="1" destOrd="0" presId="urn:microsoft.com/office/officeart/2005/8/layout/hierarchy6"/>
    <dgm:cxn modelId="{DDB71D91-9D76-470E-A983-F45A125D8278}" type="presOf" srcId="{AE01B4E6-5DA7-4BEC-9F88-4C19B848DAB0}" destId="{53FEEFA4-FF23-4C17-8570-4114EE81360E}" srcOrd="0" destOrd="0" presId="urn:microsoft.com/office/officeart/2005/8/layout/hierarchy6"/>
    <dgm:cxn modelId="{DF8916B2-6AA0-4CEC-8F05-6F44C7CDE1AB}" srcId="{F21DA21C-D1CA-48C6-BB3A-74BC54E7398D}" destId="{393C8461-D1B8-4C22-AE8B-111C68157B3B}" srcOrd="3" destOrd="0" parTransId="{40CA808C-73B8-4E2F-8806-4E5DC3F7B5D5}" sibTransId="{E83BF6C4-D0C6-4320-A92C-C18DC70CDAEC}"/>
    <dgm:cxn modelId="{7A834AB7-40E1-4940-82A9-C45FCAD3A16C}" srcId="{CF62849D-EB62-45F1-B6A6-5E1D3674E354}" destId="{4D042493-A24C-4699-8903-D4CAAF0FA011}" srcOrd="0" destOrd="0" parTransId="{4B03994D-F1E0-4679-A9E8-170B7837621F}" sibTransId="{75EE812B-53CF-403D-893D-B94559541257}"/>
    <dgm:cxn modelId="{C244E347-FD6E-467C-AB86-4EE846D6CAEC}" srcId="{8D67F547-0512-4E1A-8C85-BFAAECFB963E}" destId="{29FE40FB-944D-4435-B0EC-EF1BE6ED51B0}" srcOrd="1" destOrd="0" parTransId="{ADA695BF-5BFC-4735-A68E-AF0F2D9232B5}" sibTransId="{856B1AFD-1BE6-4FC1-802B-0BE364673078}"/>
    <dgm:cxn modelId="{C566E1BA-34BE-4D31-8A7F-3CE7EF1BF894}" srcId="{F21DA21C-D1CA-48C6-BB3A-74BC54E7398D}" destId="{451FC2E9-D658-4EBC-8DAE-55954412FB2C}" srcOrd="0" destOrd="0" parTransId="{5ABEF853-D804-4FF4-BE45-E17DE94ADD5A}" sibTransId="{474055D6-240A-4977-8515-89BCE6FA0F1E}"/>
    <dgm:cxn modelId="{88181B35-5620-4696-B112-7E99BB2F29DC}" type="presOf" srcId="{4B03994D-F1E0-4679-A9E8-170B7837621F}" destId="{0FE756E9-9628-4C84-80D7-8640B85B54AB}" srcOrd="0" destOrd="0" presId="urn:microsoft.com/office/officeart/2005/8/layout/hierarchy6"/>
    <dgm:cxn modelId="{39DA800D-F748-4E9C-88F7-DA6A2093F0E9}" type="presOf" srcId="{ADA695BF-5BFC-4735-A68E-AF0F2D9232B5}" destId="{A9ABE772-253F-4F4C-9E53-6E08376CB8C7}" srcOrd="0" destOrd="0" presId="urn:microsoft.com/office/officeart/2005/8/layout/hierarchy6"/>
    <dgm:cxn modelId="{53082CA1-BDB9-41FD-857A-85F39A4D7C1F}" type="presOf" srcId="{45906926-D29F-4EB4-A944-058DEB361A5D}" destId="{0E97D1F1-06D9-4D55-85E2-80B3D03C76C9}" srcOrd="0" destOrd="0" presId="urn:microsoft.com/office/officeart/2005/8/layout/hierarchy6"/>
    <dgm:cxn modelId="{7F97A81D-E9CB-40B7-A7C2-7AADBFD5F020}" type="presOf" srcId="{CF62849D-EB62-45F1-B6A6-5E1D3674E354}" destId="{4EB42443-5643-47B5-9328-6B8EB0384B20}" srcOrd="0" destOrd="0" presId="urn:microsoft.com/office/officeart/2005/8/layout/hierarchy6"/>
    <dgm:cxn modelId="{526C8D88-7BA3-4CA0-8AE3-A8A05A19B7DD}" type="presOf" srcId="{45906926-D29F-4EB4-A944-058DEB361A5D}" destId="{51B69A4A-046C-45C9-A9B0-FD1FF8170E10}" srcOrd="1" destOrd="0" presId="urn:microsoft.com/office/officeart/2005/8/layout/hierarchy6"/>
    <dgm:cxn modelId="{12BA8485-B959-4C66-B595-9346DB285C7E}" type="presOf" srcId="{4D042493-A24C-4699-8903-D4CAAF0FA011}" destId="{75EE1FB6-089B-4E40-8FB2-9415FE4CF883}" srcOrd="0" destOrd="0" presId="urn:microsoft.com/office/officeart/2005/8/layout/hierarchy6"/>
    <dgm:cxn modelId="{736200D2-991C-4181-AADC-BE62FAA2FC85}" srcId="{451FC2E9-D658-4EBC-8DAE-55954412FB2C}" destId="{8D67F547-0512-4E1A-8C85-BFAAECFB963E}" srcOrd="1" destOrd="0" parTransId="{AE4E8C5B-C768-4497-B5A4-C9E593465908}" sibTransId="{57F2EBD1-7A83-4D52-84E9-B008B36B1EEF}"/>
    <dgm:cxn modelId="{9C7A43E7-5884-490D-8A5F-F0B51EA072A1}" type="presOf" srcId="{E4BEA6F7-7C49-4605-9ABD-B3E79756E1EA}" destId="{1762B6E6-E0DA-4858-8189-9D0D2B892B52}" srcOrd="0" destOrd="0" presId="urn:microsoft.com/office/officeart/2005/8/layout/hierarchy6"/>
    <dgm:cxn modelId="{9FC3566D-E8D5-4CEC-B91F-8C933D8961A2}" type="presOf" srcId="{DF40411F-BA92-4FF2-98E8-79623E782B44}" destId="{7EBC4FFE-640B-473A-AC66-8EAD550ACFA8}" srcOrd="0" destOrd="0" presId="urn:microsoft.com/office/officeart/2005/8/layout/hierarchy6"/>
    <dgm:cxn modelId="{92B5840C-0DA9-4C2F-BDE2-A8EEC1B2BB4B}" type="presOf" srcId="{8D67F547-0512-4E1A-8C85-BFAAECFB963E}" destId="{A842CB9B-F552-4D0F-92DA-FFC0631B6D06}" srcOrd="0" destOrd="0" presId="urn:microsoft.com/office/officeart/2005/8/layout/hierarchy6"/>
    <dgm:cxn modelId="{A44AD4F8-F6C4-486D-87DE-DBC5D3C2D40C}" type="presOf" srcId="{DB67BE45-4C3B-4EE5-8CCF-3D89163F7003}" destId="{96FBC87C-07FF-43EB-A824-C431A7D22E0C}" srcOrd="0" destOrd="0" presId="urn:microsoft.com/office/officeart/2005/8/layout/hierarchy6"/>
    <dgm:cxn modelId="{2B9600FF-21A5-4D29-A215-CFEBB405D93D}" srcId="{DB67BE45-4C3B-4EE5-8CCF-3D89163F7003}" destId="{3EB76BF3-7012-4FE2-89D2-3ECC309B10B3}" srcOrd="1" destOrd="0" parTransId="{EE7B186B-3CB5-42C9-A806-B579E7B1B5A6}" sibTransId="{9A12DAEA-C33F-45A2-8BAB-D476422410B6}"/>
    <dgm:cxn modelId="{ACA39323-E76D-45AA-B122-124FE4A1691D}" type="presOf" srcId="{7E0A1230-58D1-43CE-911B-DFF4A6197D38}" destId="{F390738E-4CDD-4E66-A6F9-C2EF5D40A38E}" srcOrd="0" destOrd="0" presId="urn:microsoft.com/office/officeart/2005/8/layout/hierarchy6"/>
    <dgm:cxn modelId="{48CAA80F-1910-4200-BBAE-426B175E0640}" type="presParOf" srcId="{7F0A077C-24F8-4A3E-A1DC-C1F88F16E065}" destId="{86C922C2-3E77-44A4-9D00-0EDD5C4A4B55}" srcOrd="0" destOrd="0" presId="urn:microsoft.com/office/officeart/2005/8/layout/hierarchy6"/>
    <dgm:cxn modelId="{5ED754AA-A42A-4985-945B-2F6C8BBEA694}" type="presParOf" srcId="{86C922C2-3E77-44A4-9D00-0EDD5C4A4B55}" destId="{96CEED69-B1C8-4800-8BF7-94FEB8BEC82E}" srcOrd="0" destOrd="0" presId="urn:microsoft.com/office/officeart/2005/8/layout/hierarchy6"/>
    <dgm:cxn modelId="{76666F53-092C-4263-9E0F-010B69B449C4}" type="presParOf" srcId="{86C922C2-3E77-44A4-9D00-0EDD5C4A4B55}" destId="{54D43634-5488-4C29-BDF4-DD38732F7D5B}" srcOrd="1" destOrd="0" presId="urn:microsoft.com/office/officeart/2005/8/layout/hierarchy6"/>
    <dgm:cxn modelId="{601485A0-E2DE-4A89-8389-22C66A06E78D}" type="presParOf" srcId="{54D43634-5488-4C29-BDF4-DD38732F7D5B}" destId="{91AD898F-004C-41F8-9AA8-A401473A13AB}" srcOrd="0" destOrd="0" presId="urn:microsoft.com/office/officeart/2005/8/layout/hierarchy6"/>
    <dgm:cxn modelId="{7FA42221-4769-4799-914C-4895701504BE}" type="presParOf" srcId="{91AD898F-004C-41F8-9AA8-A401473A13AB}" destId="{3780A54D-9555-42C7-812D-C873D219A3C9}" srcOrd="0" destOrd="0" presId="urn:microsoft.com/office/officeart/2005/8/layout/hierarchy6"/>
    <dgm:cxn modelId="{C5CC99DF-AA72-468D-8B1F-4E124E4CF8A6}" type="presParOf" srcId="{91AD898F-004C-41F8-9AA8-A401473A13AB}" destId="{72223C46-29F6-4890-9033-3CEDEE42641F}" srcOrd="1" destOrd="0" presId="urn:microsoft.com/office/officeart/2005/8/layout/hierarchy6"/>
    <dgm:cxn modelId="{F3F5F41F-B20E-4320-ADA5-CBB4DDA4848A}" type="presParOf" srcId="{72223C46-29F6-4890-9033-3CEDEE42641F}" destId="{CDA23A7E-294F-4B68-A73B-9945EE539178}" srcOrd="0" destOrd="0" presId="urn:microsoft.com/office/officeart/2005/8/layout/hierarchy6"/>
    <dgm:cxn modelId="{C769DBC3-09EA-4543-A5A2-24E4B4C7D157}" type="presParOf" srcId="{72223C46-29F6-4890-9033-3CEDEE42641F}" destId="{2522C19A-D9FB-4CBA-B31B-0E4C63C13AC5}" srcOrd="1" destOrd="0" presId="urn:microsoft.com/office/officeart/2005/8/layout/hierarchy6"/>
    <dgm:cxn modelId="{5B2E100D-8B94-45EB-BCF2-9B26C79EE330}" type="presParOf" srcId="{2522C19A-D9FB-4CBA-B31B-0E4C63C13AC5}" destId="{96FBC87C-07FF-43EB-A824-C431A7D22E0C}" srcOrd="0" destOrd="0" presId="urn:microsoft.com/office/officeart/2005/8/layout/hierarchy6"/>
    <dgm:cxn modelId="{5D0B7564-64FD-4402-8223-E5C103E49504}" type="presParOf" srcId="{2522C19A-D9FB-4CBA-B31B-0E4C63C13AC5}" destId="{A9F50C6C-14C6-421F-AB80-C6C0EFD5DEDD}" srcOrd="1" destOrd="0" presId="urn:microsoft.com/office/officeart/2005/8/layout/hierarchy6"/>
    <dgm:cxn modelId="{D3DE4A85-80E0-4A67-9F85-CB6F33A92E2A}" type="presParOf" srcId="{A9F50C6C-14C6-421F-AB80-C6C0EFD5DEDD}" destId="{1DA4339D-328D-4E3D-BF09-0A8F5EB6AA3A}" srcOrd="0" destOrd="0" presId="urn:microsoft.com/office/officeart/2005/8/layout/hierarchy6"/>
    <dgm:cxn modelId="{11622BF9-AC56-4AEC-87F2-720B1C26F9EC}" type="presParOf" srcId="{A9F50C6C-14C6-421F-AB80-C6C0EFD5DEDD}" destId="{9B67FC75-1D5D-4BE7-8822-9334FDAC7813}" srcOrd="1" destOrd="0" presId="urn:microsoft.com/office/officeart/2005/8/layout/hierarchy6"/>
    <dgm:cxn modelId="{323DC6F4-B034-4531-B5BB-D723204E10C2}" type="presParOf" srcId="{9B67FC75-1D5D-4BE7-8822-9334FDAC7813}" destId="{4EB42443-5643-47B5-9328-6B8EB0384B20}" srcOrd="0" destOrd="0" presId="urn:microsoft.com/office/officeart/2005/8/layout/hierarchy6"/>
    <dgm:cxn modelId="{F26640E5-69EF-49FE-ACBD-818C3CEBE699}" type="presParOf" srcId="{9B67FC75-1D5D-4BE7-8822-9334FDAC7813}" destId="{D82C6AEC-6008-4A21-816C-731BB12F90E0}" srcOrd="1" destOrd="0" presId="urn:microsoft.com/office/officeart/2005/8/layout/hierarchy6"/>
    <dgm:cxn modelId="{FF995D38-28A3-40FD-994B-E2C260E1B21D}" type="presParOf" srcId="{D82C6AEC-6008-4A21-816C-731BB12F90E0}" destId="{0FE756E9-9628-4C84-80D7-8640B85B54AB}" srcOrd="0" destOrd="0" presId="urn:microsoft.com/office/officeart/2005/8/layout/hierarchy6"/>
    <dgm:cxn modelId="{E52EC252-7D67-4E38-B036-0D9E63ADB880}" type="presParOf" srcId="{D82C6AEC-6008-4A21-816C-731BB12F90E0}" destId="{FDEDDF0F-64E8-4328-9864-03637C21B168}" srcOrd="1" destOrd="0" presId="urn:microsoft.com/office/officeart/2005/8/layout/hierarchy6"/>
    <dgm:cxn modelId="{D45388FC-B274-4F6C-8BFD-F1139E5A8222}" type="presParOf" srcId="{FDEDDF0F-64E8-4328-9864-03637C21B168}" destId="{75EE1FB6-089B-4E40-8FB2-9415FE4CF883}" srcOrd="0" destOrd="0" presId="urn:microsoft.com/office/officeart/2005/8/layout/hierarchy6"/>
    <dgm:cxn modelId="{293B3FB7-D9BE-48F2-B4D5-1021B31B7EE2}" type="presParOf" srcId="{FDEDDF0F-64E8-4328-9864-03637C21B168}" destId="{E52F1308-2F9D-46E0-9A93-22DB3AEE7287}" srcOrd="1" destOrd="0" presId="urn:microsoft.com/office/officeart/2005/8/layout/hierarchy6"/>
    <dgm:cxn modelId="{4312C3DD-7BF7-4312-83B0-CD93811E6168}" type="presParOf" srcId="{A9F50C6C-14C6-421F-AB80-C6C0EFD5DEDD}" destId="{B89DE454-AC64-4F98-ADD2-57498F3E1305}" srcOrd="2" destOrd="0" presId="urn:microsoft.com/office/officeart/2005/8/layout/hierarchy6"/>
    <dgm:cxn modelId="{9C4A9541-61EF-4462-969E-28B2B67EA812}" type="presParOf" srcId="{A9F50C6C-14C6-421F-AB80-C6C0EFD5DEDD}" destId="{34233F82-5395-4D39-A90D-EA038BDABD30}" srcOrd="3" destOrd="0" presId="urn:microsoft.com/office/officeart/2005/8/layout/hierarchy6"/>
    <dgm:cxn modelId="{CC198DED-DAF8-4EC8-9487-CFFFB806A420}" type="presParOf" srcId="{34233F82-5395-4D39-A90D-EA038BDABD30}" destId="{7F14E049-572E-4B27-ADDB-2813A0327AB9}" srcOrd="0" destOrd="0" presId="urn:microsoft.com/office/officeart/2005/8/layout/hierarchy6"/>
    <dgm:cxn modelId="{FDFA67CC-E11D-4BBE-BB27-7D394DC682BF}" type="presParOf" srcId="{34233F82-5395-4D39-A90D-EA038BDABD30}" destId="{2BA954B4-05C1-43BF-B292-B2645347F70C}" srcOrd="1" destOrd="0" presId="urn:microsoft.com/office/officeart/2005/8/layout/hierarchy6"/>
    <dgm:cxn modelId="{E334C335-0AB8-4A7A-A4AB-80A909CF12A5}" type="presParOf" srcId="{2BA954B4-05C1-43BF-B292-B2645347F70C}" destId="{7EBC4FFE-640B-473A-AC66-8EAD550ACFA8}" srcOrd="0" destOrd="0" presId="urn:microsoft.com/office/officeart/2005/8/layout/hierarchy6"/>
    <dgm:cxn modelId="{CC4F8DA8-0B4E-491B-ACE1-7A2B53125F84}" type="presParOf" srcId="{2BA954B4-05C1-43BF-B292-B2645347F70C}" destId="{2330F285-469D-4D91-A77B-646DAB9F26D1}" srcOrd="1" destOrd="0" presId="urn:microsoft.com/office/officeart/2005/8/layout/hierarchy6"/>
    <dgm:cxn modelId="{A1B2FE6C-5392-496C-84AD-4F690DA18E49}" type="presParOf" srcId="{2330F285-469D-4D91-A77B-646DAB9F26D1}" destId="{53FEEFA4-FF23-4C17-8570-4114EE81360E}" srcOrd="0" destOrd="0" presId="urn:microsoft.com/office/officeart/2005/8/layout/hierarchy6"/>
    <dgm:cxn modelId="{FE5F8CD0-1367-4591-98FB-27564E21757C}" type="presParOf" srcId="{2330F285-469D-4D91-A77B-646DAB9F26D1}" destId="{BBB9DB28-065F-4449-994C-4983897B3BC7}" srcOrd="1" destOrd="0" presId="urn:microsoft.com/office/officeart/2005/8/layout/hierarchy6"/>
    <dgm:cxn modelId="{C854F920-291D-46FF-A770-1B1346E1CD7E}" type="presParOf" srcId="{72223C46-29F6-4890-9033-3CEDEE42641F}" destId="{73AE7648-BE4F-4820-A929-3180843D2A28}" srcOrd="2" destOrd="0" presId="urn:microsoft.com/office/officeart/2005/8/layout/hierarchy6"/>
    <dgm:cxn modelId="{0CB6AE4B-5098-45D0-8B9C-E6C8D125A21F}" type="presParOf" srcId="{72223C46-29F6-4890-9033-3CEDEE42641F}" destId="{F9EA58EA-CC2E-4D9F-90CA-B18B8C5503A7}" srcOrd="3" destOrd="0" presId="urn:microsoft.com/office/officeart/2005/8/layout/hierarchy6"/>
    <dgm:cxn modelId="{60042E3B-953D-4CF9-A0F8-F7B85360BFC3}" type="presParOf" srcId="{F9EA58EA-CC2E-4D9F-90CA-B18B8C5503A7}" destId="{A842CB9B-F552-4D0F-92DA-FFC0631B6D06}" srcOrd="0" destOrd="0" presId="urn:microsoft.com/office/officeart/2005/8/layout/hierarchy6"/>
    <dgm:cxn modelId="{958E4ED9-BF05-4B08-8D92-2429E057A845}" type="presParOf" srcId="{F9EA58EA-CC2E-4D9F-90CA-B18B8C5503A7}" destId="{506F32C8-5A95-428E-BBD3-AAE302AC09E9}" srcOrd="1" destOrd="0" presId="urn:microsoft.com/office/officeart/2005/8/layout/hierarchy6"/>
    <dgm:cxn modelId="{DA18F0E4-A8BB-4FA1-84F0-A15DDBD510AF}" type="presParOf" srcId="{506F32C8-5A95-428E-BBD3-AAE302AC09E9}" destId="{3A3975B2-CCDF-4644-9DA5-46C476BF2DB7}" srcOrd="0" destOrd="0" presId="urn:microsoft.com/office/officeart/2005/8/layout/hierarchy6"/>
    <dgm:cxn modelId="{09522442-ED2B-4CC2-86B3-ED26BDB0814D}" type="presParOf" srcId="{506F32C8-5A95-428E-BBD3-AAE302AC09E9}" destId="{68D07342-C051-44FE-B907-65917CDEA93A}" srcOrd="1" destOrd="0" presId="urn:microsoft.com/office/officeart/2005/8/layout/hierarchy6"/>
    <dgm:cxn modelId="{2E4EF6D3-C476-4CC4-A616-A6C8059D3B81}" type="presParOf" srcId="{68D07342-C051-44FE-B907-65917CDEA93A}" destId="{F390738E-4CDD-4E66-A6F9-C2EF5D40A38E}" srcOrd="0" destOrd="0" presId="urn:microsoft.com/office/officeart/2005/8/layout/hierarchy6"/>
    <dgm:cxn modelId="{26FEC251-46FF-4288-8B10-8F59839CA0C2}" type="presParOf" srcId="{68D07342-C051-44FE-B907-65917CDEA93A}" destId="{2FE121E2-026D-4147-87AF-9331322EC418}" srcOrd="1" destOrd="0" presId="urn:microsoft.com/office/officeart/2005/8/layout/hierarchy6"/>
    <dgm:cxn modelId="{811F34EA-43A3-4C8C-92EA-6220251DC452}" type="presParOf" srcId="{506F32C8-5A95-428E-BBD3-AAE302AC09E9}" destId="{A9ABE772-253F-4F4C-9E53-6E08376CB8C7}" srcOrd="2" destOrd="0" presId="urn:microsoft.com/office/officeart/2005/8/layout/hierarchy6"/>
    <dgm:cxn modelId="{FA2E8BA9-0B94-4B91-ABED-C8D82B9C199E}" type="presParOf" srcId="{506F32C8-5A95-428E-BBD3-AAE302AC09E9}" destId="{EA9D0581-0860-4222-995A-16B25B50B8A1}" srcOrd="3" destOrd="0" presId="urn:microsoft.com/office/officeart/2005/8/layout/hierarchy6"/>
    <dgm:cxn modelId="{A42DCFAD-2687-453B-BA19-FD22788A524C}" type="presParOf" srcId="{EA9D0581-0860-4222-995A-16B25B50B8A1}" destId="{EE7A3075-05B8-485D-B097-2DC181253EA1}" srcOrd="0" destOrd="0" presId="urn:microsoft.com/office/officeart/2005/8/layout/hierarchy6"/>
    <dgm:cxn modelId="{7AA370E8-7677-4265-927A-C7D065AE79D2}" type="presParOf" srcId="{EA9D0581-0860-4222-995A-16B25B50B8A1}" destId="{009F9800-25E2-4E07-B0FA-CF96CE44E28C}" srcOrd="1" destOrd="0" presId="urn:microsoft.com/office/officeart/2005/8/layout/hierarchy6"/>
    <dgm:cxn modelId="{E4A0E01E-B4CA-4122-9935-AD69B9CBCC0F}" type="presParOf" srcId="{7F0A077C-24F8-4A3E-A1DC-C1F88F16E065}" destId="{63540E6E-5647-43A9-BFEE-7BBDEC709CD2}" srcOrd="1" destOrd="0" presId="urn:microsoft.com/office/officeart/2005/8/layout/hierarchy6"/>
    <dgm:cxn modelId="{ABD0FD72-F4F3-49CD-836F-833A2B7DD8B4}" type="presParOf" srcId="{63540E6E-5647-43A9-BFEE-7BBDEC709CD2}" destId="{B78DCAC1-F665-49DC-9FB4-C4F34B03F7C3}" srcOrd="0" destOrd="0" presId="urn:microsoft.com/office/officeart/2005/8/layout/hierarchy6"/>
    <dgm:cxn modelId="{AB423E59-B111-4C73-97D8-062D693C2D51}" type="presParOf" srcId="{B78DCAC1-F665-49DC-9FB4-C4F34B03F7C3}" destId="{0E97D1F1-06D9-4D55-85E2-80B3D03C76C9}" srcOrd="0" destOrd="0" presId="urn:microsoft.com/office/officeart/2005/8/layout/hierarchy6"/>
    <dgm:cxn modelId="{82160E86-E591-4AA2-A3B3-FEB6BDC28EB0}" type="presParOf" srcId="{B78DCAC1-F665-49DC-9FB4-C4F34B03F7C3}" destId="{51B69A4A-046C-45C9-A9B0-FD1FF8170E10}" srcOrd="1" destOrd="0" presId="urn:microsoft.com/office/officeart/2005/8/layout/hierarchy6"/>
    <dgm:cxn modelId="{236B1424-E859-469F-87FF-77EC1BA9C167}" type="presParOf" srcId="{63540E6E-5647-43A9-BFEE-7BBDEC709CD2}" destId="{DC7FDD09-B747-4F7C-ABE2-7846B1DAFB45}" srcOrd="1" destOrd="0" presId="urn:microsoft.com/office/officeart/2005/8/layout/hierarchy6"/>
    <dgm:cxn modelId="{CA2E4CFF-C39D-4197-BC3E-6C08161EFDFF}" type="presParOf" srcId="{DC7FDD09-B747-4F7C-ABE2-7846B1DAFB45}" destId="{B567CAD6-B751-49C9-83DF-7C3F482B79BC}" srcOrd="0" destOrd="0" presId="urn:microsoft.com/office/officeart/2005/8/layout/hierarchy6"/>
    <dgm:cxn modelId="{3DCCBC26-5B36-44E0-B743-64A003ABC09E}" type="presParOf" srcId="{63540E6E-5647-43A9-BFEE-7BBDEC709CD2}" destId="{537DC7DA-4937-4A18-A6FA-EAFE32FA451D}" srcOrd="2" destOrd="0" presId="urn:microsoft.com/office/officeart/2005/8/layout/hierarchy6"/>
    <dgm:cxn modelId="{AC1DB397-6061-498D-9B15-EC080711EAA8}" type="presParOf" srcId="{537DC7DA-4937-4A18-A6FA-EAFE32FA451D}" destId="{1762B6E6-E0DA-4858-8189-9D0D2B892B52}" srcOrd="0" destOrd="0" presId="urn:microsoft.com/office/officeart/2005/8/layout/hierarchy6"/>
    <dgm:cxn modelId="{CF38198E-8F34-42C7-8D13-24D518AB85B5}" type="presParOf" srcId="{537DC7DA-4937-4A18-A6FA-EAFE32FA451D}" destId="{A447F8DB-9FB4-4171-95CD-28DAA17D6AC6}" srcOrd="1" destOrd="0" presId="urn:microsoft.com/office/officeart/2005/8/layout/hierarchy6"/>
    <dgm:cxn modelId="{336FA482-84E6-4822-A30A-075C384B9053}" type="presParOf" srcId="{63540E6E-5647-43A9-BFEE-7BBDEC709CD2}" destId="{8C7F1A53-E28E-45A0-8DC4-2F83B6D98AD9}" srcOrd="3" destOrd="0" presId="urn:microsoft.com/office/officeart/2005/8/layout/hierarchy6"/>
    <dgm:cxn modelId="{A434C541-10BE-4E46-B8F6-9A447AA09C33}" type="presParOf" srcId="{8C7F1A53-E28E-45A0-8DC4-2F83B6D98AD9}" destId="{D7BBD328-ADA9-400E-9076-8471DFE921DA}" srcOrd="0" destOrd="0" presId="urn:microsoft.com/office/officeart/2005/8/layout/hierarchy6"/>
    <dgm:cxn modelId="{37F6BF22-4EB4-49BF-AB82-6BEC7EE655E9}" type="presParOf" srcId="{63540E6E-5647-43A9-BFEE-7BBDEC709CD2}" destId="{60710E78-4D50-4059-BF31-4EF2EF7C25A9}" srcOrd="4" destOrd="0" presId="urn:microsoft.com/office/officeart/2005/8/layout/hierarchy6"/>
    <dgm:cxn modelId="{7B5A0BE2-13E8-4A34-BFE2-1BA7C559134D}" type="presParOf" srcId="{60710E78-4D50-4059-BF31-4EF2EF7C25A9}" destId="{B61339C5-41BD-4596-8755-66D69A0977A0}" srcOrd="0" destOrd="0" presId="urn:microsoft.com/office/officeart/2005/8/layout/hierarchy6"/>
    <dgm:cxn modelId="{F7498790-72FB-4D44-8EFB-C547D3C3BDF1}" type="presParOf" srcId="{60710E78-4D50-4059-BF31-4EF2EF7C25A9}" destId="{2E4B8A12-51E1-4C88-8F57-577CCA53A5F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ACBF05-7B70-4AA9-811B-45601344087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F4485E-5F80-4168-899F-BDB0DAAEF54A}" type="asst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CRITERIO</a:t>
          </a:r>
          <a:endParaRPr lang="it-IT" sz="1800" dirty="0">
            <a:latin typeface="Calibri" panose="020F0502020204030204" pitchFamily="34" charset="0"/>
          </a:endParaRPr>
        </a:p>
      </dgm:t>
    </dgm:pt>
    <dgm:pt modelId="{2ECE9C43-5345-4650-9157-6B1E5AD0E3BC}" type="parTrans" cxnId="{A6669462-370F-4D96-89C4-AA18D7CD2791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48C1B750-FCBD-41F1-95AC-3D2F0C7FD6BA}" type="sibTrans" cxnId="{A6669462-370F-4D96-89C4-AA18D7CD2791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AD0E3E6B-7A79-401D-AA73-9BEA21285838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analitico</a:t>
          </a:r>
          <a:endParaRPr lang="it-IT" sz="1800" dirty="0">
            <a:latin typeface="Calibri" panose="020F0502020204030204" pitchFamily="34" charset="0"/>
          </a:endParaRPr>
        </a:p>
      </dgm:t>
    </dgm:pt>
    <dgm:pt modelId="{B9724EED-20EB-4280-B81F-5D2FE2836EF2}" type="parTrans" cxnId="{82ECB6DA-07F8-4DB8-86F2-D7591692F6BD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3F2E60AA-768C-4427-AE4C-BF58FBD0B7E4}" type="sibTrans" cxnId="{82ECB6DA-07F8-4DB8-86F2-D7591692F6BD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4EB08D51-0C34-45FC-BCE1-BB2BADE15587}">
      <dgm:prSet phldrT="[Testo]" custT="1"/>
      <dgm:spPr/>
      <dgm:t>
        <a:bodyPr/>
        <a:lstStyle/>
        <a:p>
          <a:r>
            <a:rPr lang="it-IT" sz="1800" dirty="0" smtClean="0">
              <a:latin typeface="Calibri" panose="020F0502020204030204" pitchFamily="34" charset="0"/>
            </a:rPr>
            <a:t>forfettario</a:t>
          </a:r>
          <a:endParaRPr lang="it-IT" sz="1800" dirty="0">
            <a:latin typeface="Calibri" panose="020F0502020204030204" pitchFamily="34" charset="0"/>
          </a:endParaRPr>
        </a:p>
      </dgm:t>
    </dgm:pt>
    <dgm:pt modelId="{C0A58D7B-7E2D-47A2-AF0E-B771B4B2DD17}" type="parTrans" cxnId="{867DB576-95D3-476A-93B6-B43BA41BF4ED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F7B948EB-F0EE-44FF-9531-F6134AB43960}" type="sibTrans" cxnId="{867DB576-95D3-476A-93B6-B43BA41BF4ED}">
      <dgm:prSet/>
      <dgm:spPr/>
      <dgm:t>
        <a:bodyPr/>
        <a:lstStyle/>
        <a:p>
          <a:endParaRPr lang="it-IT" sz="1800">
            <a:latin typeface="Calibri" panose="020F0502020204030204" pitchFamily="34" charset="0"/>
          </a:endParaRPr>
        </a:p>
      </dgm:t>
    </dgm:pt>
    <dgm:pt modelId="{DC7A3969-D539-44DE-887E-3D289E0B6E45}" type="pres">
      <dgm:prSet presAssocID="{8CACBF05-7B70-4AA9-811B-45601344087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8DBE107-CE99-43EF-AA76-FA2F55CEF489}" type="pres">
      <dgm:prSet presAssocID="{29F4485E-5F80-4168-899F-BDB0DAAEF54A}" presName="hierRoot1" presStyleCnt="0">
        <dgm:presLayoutVars>
          <dgm:hierBranch val="init"/>
        </dgm:presLayoutVars>
      </dgm:prSet>
      <dgm:spPr/>
    </dgm:pt>
    <dgm:pt modelId="{D127C2BC-64AB-41D1-B357-5E691BE4FCEA}" type="pres">
      <dgm:prSet presAssocID="{29F4485E-5F80-4168-899F-BDB0DAAEF54A}" presName="rootComposite1" presStyleCnt="0"/>
      <dgm:spPr/>
    </dgm:pt>
    <dgm:pt modelId="{99533BBC-BA28-428E-9C63-6A4E5CED6F6F}" type="pres">
      <dgm:prSet presAssocID="{29F4485E-5F80-4168-899F-BDB0DAAEF54A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C777585-8A6D-4670-8C13-CE421EE7A539}" type="pres">
      <dgm:prSet presAssocID="{29F4485E-5F80-4168-899F-BDB0DAAEF54A}" presName="topArc1" presStyleLbl="parChTrans1D1" presStyleIdx="0" presStyleCnt="6"/>
      <dgm:spPr/>
    </dgm:pt>
    <dgm:pt modelId="{0CD8DC24-FCF2-47A9-9FD3-A5624410AA36}" type="pres">
      <dgm:prSet presAssocID="{29F4485E-5F80-4168-899F-BDB0DAAEF54A}" presName="bottomArc1" presStyleLbl="parChTrans1D1" presStyleIdx="1" presStyleCnt="6"/>
      <dgm:spPr/>
    </dgm:pt>
    <dgm:pt modelId="{A2392D36-A9BC-4694-9664-1ADC76A932A6}" type="pres">
      <dgm:prSet presAssocID="{29F4485E-5F80-4168-899F-BDB0DAAEF54A}" presName="topConnNode1" presStyleLbl="asst0" presStyleIdx="0" presStyleCnt="0"/>
      <dgm:spPr/>
      <dgm:t>
        <a:bodyPr/>
        <a:lstStyle/>
        <a:p>
          <a:endParaRPr lang="it-IT"/>
        </a:p>
      </dgm:t>
    </dgm:pt>
    <dgm:pt modelId="{8AB4B47C-1077-4037-BDBD-A2CC5DD85EBE}" type="pres">
      <dgm:prSet presAssocID="{29F4485E-5F80-4168-899F-BDB0DAAEF54A}" presName="hierChild2" presStyleCnt="0"/>
      <dgm:spPr/>
    </dgm:pt>
    <dgm:pt modelId="{FFBA4136-A457-4C3E-A7E2-603BFA215E40}" type="pres">
      <dgm:prSet presAssocID="{B9724EED-20EB-4280-B81F-5D2FE2836EF2}" presName="Name28" presStyleLbl="parChTrans1D2" presStyleIdx="0" presStyleCnt="2"/>
      <dgm:spPr/>
      <dgm:t>
        <a:bodyPr/>
        <a:lstStyle/>
        <a:p>
          <a:endParaRPr lang="it-IT"/>
        </a:p>
      </dgm:t>
    </dgm:pt>
    <dgm:pt modelId="{66E5C5AC-36E3-429E-B7DE-DC4098E27D94}" type="pres">
      <dgm:prSet presAssocID="{AD0E3E6B-7A79-401D-AA73-9BEA21285838}" presName="hierRoot2" presStyleCnt="0">
        <dgm:presLayoutVars>
          <dgm:hierBranch val="init"/>
        </dgm:presLayoutVars>
      </dgm:prSet>
      <dgm:spPr/>
    </dgm:pt>
    <dgm:pt modelId="{7991EA9D-2A31-4078-BB7B-490072BC7CF9}" type="pres">
      <dgm:prSet presAssocID="{AD0E3E6B-7A79-401D-AA73-9BEA21285838}" presName="rootComposite2" presStyleCnt="0"/>
      <dgm:spPr/>
    </dgm:pt>
    <dgm:pt modelId="{AF2EE0C1-FFA6-4D68-981B-C03723EC81B3}" type="pres">
      <dgm:prSet presAssocID="{AD0E3E6B-7A79-401D-AA73-9BEA2128583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3FB9928-0B66-49AE-953C-49C780843E1C}" type="pres">
      <dgm:prSet presAssocID="{AD0E3E6B-7A79-401D-AA73-9BEA21285838}" presName="topArc2" presStyleLbl="parChTrans1D1" presStyleIdx="2" presStyleCnt="6"/>
      <dgm:spPr/>
    </dgm:pt>
    <dgm:pt modelId="{45345149-D570-4938-B22C-91E04FC5056C}" type="pres">
      <dgm:prSet presAssocID="{AD0E3E6B-7A79-401D-AA73-9BEA21285838}" presName="bottomArc2" presStyleLbl="parChTrans1D1" presStyleIdx="3" presStyleCnt="6"/>
      <dgm:spPr/>
    </dgm:pt>
    <dgm:pt modelId="{B8E8EE1E-E220-49C1-8A7D-BD1FB177C489}" type="pres">
      <dgm:prSet presAssocID="{AD0E3E6B-7A79-401D-AA73-9BEA21285838}" presName="topConnNode2" presStyleLbl="node2" presStyleIdx="0" presStyleCnt="0"/>
      <dgm:spPr/>
      <dgm:t>
        <a:bodyPr/>
        <a:lstStyle/>
        <a:p>
          <a:endParaRPr lang="it-IT"/>
        </a:p>
      </dgm:t>
    </dgm:pt>
    <dgm:pt modelId="{183D8790-B397-4DB1-8F83-E77699E1E192}" type="pres">
      <dgm:prSet presAssocID="{AD0E3E6B-7A79-401D-AA73-9BEA21285838}" presName="hierChild4" presStyleCnt="0"/>
      <dgm:spPr/>
    </dgm:pt>
    <dgm:pt modelId="{269D4D1A-A945-45C2-8FAD-468FCDE3E582}" type="pres">
      <dgm:prSet presAssocID="{AD0E3E6B-7A79-401D-AA73-9BEA21285838}" presName="hierChild5" presStyleCnt="0"/>
      <dgm:spPr/>
    </dgm:pt>
    <dgm:pt modelId="{4A5DF2E6-2C24-4D1B-A743-D287AC163DF2}" type="pres">
      <dgm:prSet presAssocID="{C0A58D7B-7E2D-47A2-AF0E-B771B4B2DD17}" presName="Name28" presStyleLbl="parChTrans1D2" presStyleIdx="1" presStyleCnt="2"/>
      <dgm:spPr/>
      <dgm:t>
        <a:bodyPr/>
        <a:lstStyle/>
        <a:p>
          <a:endParaRPr lang="it-IT"/>
        </a:p>
      </dgm:t>
    </dgm:pt>
    <dgm:pt modelId="{3252D0ED-94E7-4929-8AB6-3BA9372339A4}" type="pres">
      <dgm:prSet presAssocID="{4EB08D51-0C34-45FC-BCE1-BB2BADE15587}" presName="hierRoot2" presStyleCnt="0">
        <dgm:presLayoutVars>
          <dgm:hierBranch val="init"/>
        </dgm:presLayoutVars>
      </dgm:prSet>
      <dgm:spPr/>
    </dgm:pt>
    <dgm:pt modelId="{6A432982-E090-4DA1-AA5B-2B7164D8AD1F}" type="pres">
      <dgm:prSet presAssocID="{4EB08D51-0C34-45FC-BCE1-BB2BADE15587}" presName="rootComposite2" presStyleCnt="0"/>
      <dgm:spPr/>
    </dgm:pt>
    <dgm:pt modelId="{FE5B8074-57A8-44D6-9CEC-C57E676E2072}" type="pres">
      <dgm:prSet presAssocID="{4EB08D51-0C34-45FC-BCE1-BB2BADE1558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10EDEAF-A0C0-430C-8B0B-AD1C58B05C91}" type="pres">
      <dgm:prSet presAssocID="{4EB08D51-0C34-45FC-BCE1-BB2BADE15587}" presName="topArc2" presStyleLbl="parChTrans1D1" presStyleIdx="4" presStyleCnt="6"/>
      <dgm:spPr/>
    </dgm:pt>
    <dgm:pt modelId="{2D3A6415-C62A-4F51-879D-48C503EAAC31}" type="pres">
      <dgm:prSet presAssocID="{4EB08D51-0C34-45FC-BCE1-BB2BADE15587}" presName="bottomArc2" presStyleLbl="parChTrans1D1" presStyleIdx="5" presStyleCnt="6"/>
      <dgm:spPr/>
    </dgm:pt>
    <dgm:pt modelId="{E1574215-6D46-4C12-8F85-4AD94D24B2EF}" type="pres">
      <dgm:prSet presAssocID="{4EB08D51-0C34-45FC-BCE1-BB2BADE15587}" presName="topConnNode2" presStyleLbl="node2" presStyleIdx="0" presStyleCnt="0"/>
      <dgm:spPr/>
      <dgm:t>
        <a:bodyPr/>
        <a:lstStyle/>
        <a:p>
          <a:endParaRPr lang="it-IT"/>
        </a:p>
      </dgm:t>
    </dgm:pt>
    <dgm:pt modelId="{7BAADFA4-B087-48B0-AE55-C597C340CE45}" type="pres">
      <dgm:prSet presAssocID="{4EB08D51-0C34-45FC-BCE1-BB2BADE15587}" presName="hierChild4" presStyleCnt="0"/>
      <dgm:spPr/>
    </dgm:pt>
    <dgm:pt modelId="{E96D5951-3F8F-4BAE-917A-D1FE732E232C}" type="pres">
      <dgm:prSet presAssocID="{4EB08D51-0C34-45FC-BCE1-BB2BADE15587}" presName="hierChild5" presStyleCnt="0"/>
      <dgm:spPr/>
    </dgm:pt>
    <dgm:pt modelId="{5DF77547-9C2B-45F3-A4C9-D7946B7212FD}" type="pres">
      <dgm:prSet presAssocID="{29F4485E-5F80-4168-899F-BDB0DAAEF54A}" presName="hierChild3" presStyleCnt="0"/>
      <dgm:spPr/>
    </dgm:pt>
  </dgm:ptLst>
  <dgm:cxnLst>
    <dgm:cxn modelId="{BB165567-C91A-4A48-8AB2-239C86B3D772}" type="presOf" srcId="{29F4485E-5F80-4168-899F-BDB0DAAEF54A}" destId="{99533BBC-BA28-428E-9C63-6A4E5CED6F6F}" srcOrd="0" destOrd="0" presId="urn:microsoft.com/office/officeart/2008/layout/HalfCircleOrganizationChart"/>
    <dgm:cxn modelId="{EB05D06F-3E35-4678-854D-92A227827D3B}" type="presOf" srcId="{4EB08D51-0C34-45FC-BCE1-BB2BADE15587}" destId="{E1574215-6D46-4C12-8F85-4AD94D24B2EF}" srcOrd="1" destOrd="0" presId="urn:microsoft.com/office/officeart/2008/layout/HalfCircleOrganizationChart"/>
    <dgm:cxn modelId="{E49EB269-6EC4-4D70-B296-59CEA593E701}" type="presOf" srcId="{4EB08D51-0C34-45FC-BCE1-BB2BADE15587}" destId="{FE5B8074-57A8-44D6-9CEC-C57E676E2072}" srcOrd="0" destOrd="0" presId="urn:microsoft.com/office/officeart/2008/layout/HalfCircleOrganizationChart"/>
    <dgm:cxn modelId="{840E6D6C-A600-42DF-8B1C-0BA1BA852B28}" type="presOf" srcId="{29F4485E-5F80-4168-899F-BDB0DAAEF54A}" destId="{A2392D36-A9BC-4694-9664-1ADC76A932A6}" srcOrd="1" destOrd="0" presId="urn:microsoft.com/office/officeart/2008/layout/HalfCircleOrganizationChart"/>
    <dgm:cxn modelId="{A6669462-370F-4D96-89C4-AA18D7CD2791}" srcId="{8CACBF05-7B70-4AA9-811B-456013440872}" destId="{29F4485E-5F80-4168-899F-BDB0DAAEF54A}" srcOrd="0" destOrd="0" parTransId="{2ECE9C43-5345-4650-9157-6B1E5AD0E3BC}" sibTransId="{48C1B750-FCBD-41F1-95AC-3D2F0C7FD6BA}"/>
    <dgm:cxn modelId="{867DB576-95D3-476A-93B6-B43BA41BF4ED}" srcId="{29F4485E-5F80-4168-899F-BDB0DAAEF54A}" destId="{4EB08D51-0C34-45FC-BCE1-BB2BADE15587}" srcOrd="1" destOrd="0" parTransId="{C0A58D7B-7E2D-47A2-AF0E-B771B4B2DD17}" sibTransId="{F7B948EB-F0EE-44FF-9531-F6134AB43960}"/>
    <dgm:cxn modelId="{168466F4-BB2B-428C-A2BB-EB953D88831C}" type="presOf" srcId="{AD0E3E6B-7A79-401D-AA73-9BEA21285838}" destId="{B8E8EE1E-E220-49C1-8A7D-BD1FB177C489}" srcOrd="1" destOrd="0" presId="urn:microsoft.com/office/officeart/2008/layout/HalfCircleOrganizationChart"/>
    <dgm:cxn modelId="{294C6B4C-4578-4299-97AB-4E179E77116A}" type="presOf" srcId="{8CACBF05-7B70-4AA9-811B-456013440872}" destId="{DC7A3969-D539-44DE-887E-3D289E0B6E45}" srcOrd="0" destOrd="0" presId="urn:microsoft.com/office/officeart/2008/layout/HalfCircleOrganizationChart"/>
    <dgm:cxn modelId="{19111F5F-75F7-4B6D-8896-5418C00C3063}" type="presOf" srcId="{B9724EED-20EB-4280-B81F-5D2FE2836EF2}" destId="{FFBA4136-A457-4C3E-A7E2-603BFA215E40}" srcOrd="0" destOrd="0" presId="urn:microsoft.com/office/officeart/2008/layout/HalfCircleOrganizationChart"/>
    <dgm:cxn modelId="{82ECB6DA-07F8-4DB8-86F2-D7591692F6BD}" srcId="{29F4485E-5F80-4168-899F-BDB0DAAEF54A}" destId="{AD0E3E6B-7A79-401D-AA73-9BEA21285838}" srcOrd="0" destOrd="0" parTransId="{B9724EED-20EB-4280-B81F-5D2FE2836EF2}" sibTransId="{3F2E60AA-768C-4427-AE4C-BF58FBD0B7E4}"/>
    <dgm:cxn modelId="{9742812E-CBED-4592-A07D-4E6CF06DEB49}" type="presOf" srcId="{AD0E3E6B-7A79-401D-AA73-9BEA21285838}" destId="{AF2EE0C1-FFA6-4D68-981B-C03723EC81B3}" srcOrd="0" destOrd="0" presId="urn:microsoft.com/office/officeart/2008/layout/HalfCircleOrganizationChart"/>
    <dgm:cxn modelId="{FFFB1D22-3776-4439-88E0-E0CA622B3D4F}" type="presOf" srcId="{C0A58D7B-7E2D-47A2-AF0E-B771B4B2DD17}" destId="{4A5DF2E6-2C24-4D1B-A743-D287AC163DF2}" srcOrd="0" destOrd="0" presId="urn:microsoft.com/office/officeart/2008/layout/HalfCircleOrganizationChart"/>
    <dgm:cxn modelId="{7CB96662-67E3-46EC-ADB3-F5B554AE7153}" type="presParOf" srcId="{DC7A3969-D539-44DE-887E-3D289E0B6E45}" destId="{F8DBE107-CE99-43EF-AA76-FA2F55CEF489}" srcOrd="0" destOrd="0" presId="urn:microsoft.com/office/officeart/2008/layout/HalfCircleOrganizationChart"/>
    <dgm:cxn modelId="{9C462B3D-21B3-461A-B21F-4592DE763535}" type="presParOf" srcId="{F8DBE107-CE99-43EF-AA76-FA2F55CEF489}" destId="{D127C2BC-64AB-41D1-B357-5E691BE4FCEA}" srcOrd="0" destOrd="0" presId="urn:microsoft.com/office/officeart/2008/layout/HalfCircleOrganizationChart"/>
    <dgm:cxn modelId="{5AD5445D-EF97-4532-A428-3AB19A58D5FD}" type="presParOf" srcId="{D127C2BC-64AB-41D1-B357-5E691BE4FCEA}" destId="{99533BBC-BA28-428E-9C63-6A4E5CED6F6F}" srcOrd="0" destOrd="0" presId="urn:microsoft.com/office/officeart/2008/layout/HalfCircleOrganizationChart"/>
    <dgm:cxn modelId="{78BCF3C6-BE6C-4C89-9249-FA1AD3181E32}" type="presParOf" srcId="{D127C2BC-64AB-41D1-B357-5E691BE4FCEA}" destId="{2C777585-8A6D-4670-8C13-CE421EE7A539}" srcOrd="1" destOrd="0" presId="urn:microsoft.com/office/officeart/2008/layout/HalfCircleOrganizationChart"/>
    <dgm:cxn modelId="{A463B386-B53F-4DFD-937A-8C038B7E5B89}" type="presParOf" srcId="{D127C2BC-64AB-41D1-B357-5E691BE4FCEA}" destId="{0CD8DC24-FCF2-47A9-9FD3-A5624410AA36}" srcOrd="2" destOrd="0" presId="urn:microsoft.com/office/officeart/2008/layout/HalfCircleOrganizationChart"/>
    <dgm:cxn modelId="{9E75B46C-9A8D-4F43-A6F9-49D5D409A3B3}" type="presParOf" srcId="{D127C2BC-64AB-41D1-B357-5E691BE4FCEA}" destId="{A2392D36-A9BC-4694-9664-1ADC76A932A6}" srcOrd="3" destOrd="0" presId="urn:microsoft.com/office/officeart/2008/layout/HalfCircleOrganizationChart"/>
    <dgm:cxn modelId="{EA8A85DD-22AE-435C-A83D-B9D4F76D0CA9}" type="presParOf" srcId="{F8DBE107-CE99-43EF-AA76-FA2F55CEF489}" destId="{8AB4B47C-1077-4037-BDBD-A2CC5DD85EBE}" srcOrd="1" destOrd="0" presId="urn:microsoft.com/office/officeart/2008/layout/HalfCircleOrganizationChart"/>
    <dgm:cxn modelId="{22C3104B-399E-440B-8C98-1753B1E2BA6F}" type="presParOf" srcId="{8AB4B47C-1077-4037-BDBD-A2CC5DD85EBE}" destId="{FFBA4136-A457-4C3E-A7E2-603BFA215E40}" srcOrd="0" destOrd="0" presId="urn:microsoft.com/office/officeart/2008/layout/HalfCircleOrganizationChart"/>
    <dgm:cxn modelId="{A2F21CE5-7A7C-4B16-8ED5-2046C5FE7B2C}" type="presParOf" srcId="{8AB4B47C-1077-4037-BDBD-A2CC5DD85EBE}" destId="{66E5C5AC-36E3-429E-B7DE-DC4098E27D94}" srcOrd="1" destOrd="0" presId="urn:microsoft.com/office/officeart/2008/layout/HalfCircleOrganizationChart"/>
    <dgm:cxn modelId="{DF178815-1EF2-4584-AC61-2BCBE4610DAF}" type="presParOf" srcId="{66E5C5AC-36E3-429E-B7DE-DC4098E27D94}" destId="{7991EA9D-2A31-4078-BB7B-490072BC7CF9}" srcOrd="0" destOrd="0" presId="urn:microsoft.com/office/officeart/2008/layout/HalfCircleOrganizationChart"/>
    <dgm:cxn modelId="{39323AC2-543A-47B9-9959-A45DBE6079FA}" type="presParOf" srcId="{7991EA9D-2A31-4078-BB7B-490072BC7CF9}" destId="{AF2EE0C1-FFA6-4D68-981B-C03723EC81B3}" srcOrd="0" destOrd="0" presId="urn:microsoft.com/office/officeart/2008/layout/HalfCircleOrganizationChart"/>
    <dgm:cxn modelId="{545142A2-7545-41B3-A449-C47785D589FC}" type="presParOf" srcId="{7991EA9D-2A31-4078-BB7B-490072BC7CF9}" destId="{C3FB9928-0B66-49AE-953C-49C780843E1C}" srcOrd="1" destOrd="0" presId="urn:microsoft.com/office/officeart/2008/layout/HalfCircleOrganizationChart"/>
    <dgm:cxn modelId="{C659453C-E723-4632-8464-1935FD2432BB}" type="presParOf" srcId="{7991EA9D-2A31-4078-BB7B-490072BC7CF9}" destId="{45345149-D570-4938-B22C-91E04FC5056C}" srcOrd="2" destOrd="0" presId="urn:microsoft.com/office/officeart/2008/layout/HalfCircleOrganizationChart"/>
    <dgm:cxn modelId="{3A1C56F4-1FF1-4AB8-A908-DB9B2986FAF9}" type="presParOf" srcId="{7991EA9D-2A31-4078-BB7B-490072BC7CF9}" destId="{B8E8EE1E-E220-49C1-8A7D-BD1FB177C489}" srcOrd="3" destOrd="0" presId="urn:microsoft.com/office/officeart/2008/layout/HalfCircleOrganizationChart"/>
    <dgm:cxn modelId="{AEA46EA1-0504-45C9-BCB9-15D0B7321746}" type="presParOf" srcId="{66E5C5AC-36E3-429E-B7DE-DC4098E27D94}" destId="{183D8790-B397-4DB1-8F83-E77699E1E192}" srcOrd="1" destOrd="0" presId="urn:microsoft.com/office/officeart/2008/layout/HalfCircleOrganizationChart"/>
    <dgm:cxn modelId="{66CB6401-9C18-451C-A04B-BEDF3F625621}" type="presParOf" srcId="{66E5C5AC-36E3-429E-B7DE-DC4098E27D94}" destId="{269D4D1A-A945-45C2-8FAD-468FCDE3E582}" srcOrd="2" destOrd="0" presId="urn:microsoft.com/office/officeart/2008/layout/HalfCircleOrganizationChart"/>
    <dgm:cxn modelId="{A8A4498C-0583-4BB6-B5B2-77F9A9BE3C62}" type="presParOf" srcId="{8AB4B47C-1077-4037-BDBD-A2CC5DD85EBE}" destId="{4A5DF2E6-2C24-4D1B-A743-D287AC163DF2}" srcOrd="2" destOrd="0" presId="urn:microsoft.com/office/officeart/2008/layout/HalfCircleOrganizationChart"/>
    <dgm:cxn modelId="{CA3FDEC9-7479-4212-AC54-DF3B3146DBEA}" type="presParOf" srcId="{8AB4B47C-1077-4037-BDBD-A2CC5DD85EBE}" destId="{3252D0ED-94E7-4929-8AB6-3BA9372339A4}" srcOrd="3" destOrd="0" presId="urn:microsoft.com/office/officeart/2008/layout/HalfCircleOrganizationChart"/>
    <dgm:cxn modelId="{E33C6744-8A2B-4DD1-8C39-0A9EEEAAAD7C}" type="presParOf" srcId="{3252D0ED-94E7-4929-8AB6-3BA9372339A4}" destId="{6A432982-E090-4DA1-AA5B-2B7164D8AD1F}" srcOrd="0" destOrd="0" presId="urn:microsoft.com/office/officeart/2008/layout/HalfCircleOrganizationChart"/>
    <dgm:cxn modelId="{5CFD813E-22B0-44D9-BE1C-6C9F62B8A90D}" type="presParOf" srcId="{6A432982-E090-4DA1-AA5B-2B7164D8AD1F}" destId="{FE5B8074-57A8-44D6-9CEC-C57E676E2072}" srcOrd="0" destOrd="0" presId="urn:microsoft.com/office/officeart/2008/layout/HalfCircleOrganizationChart"/>
    <dgm:cxn modelId="{57340996-8050-42BA-AED8-8B7A63879D3D}" type="presParOf" srcId="{6A432982-E090-4DA1-AA5B-2B7164D8AD1F}" destId="{310EDEAF-A0C0-430C-8B0B-AD1C58B05C91}" srcOrd="1" destOrd="0" presId="urn:microsoft.com/office/officeart/2008/layout/HalfCircleOrganizationChart"/>
    <dgm:cxn modelId="{8F31AFCE-B8D1-40F3-AFB5-B3B12C09607A}" type="presParOf" srcId="{6A432982-E090-4DA1-AA5B-2B7164D8AD1F}" destId="{2D3A6415-C62A-4F51-879D-48C503EAAC31}" srcOrd="2" destOrd="0" presId="urn:microsoft.com/office/officeart/2008/layout/HalfCircleOrganizationChart"/>
    <dgm:cxn modelId="{5CD53927-28FF-4EAE-B85F-D8F288D15B3B}" type="presParOf" srcId="{6A432982-E090-4DA1-AA5B-2B7164D8AD1F}" destId="{E1574215-6D46-4C12-8F85-4AD94D24B2EF}" srcOrd="3" destOrd="0" presId="urn:microsoft.com/office/officeart/2008/layout/HalfCircleOrganizationChart"/>
    <dgm:cxn modelId="{F8BEF4C1-A26E-4686-921B-E4AF19D36CAA}" type="presParOf" srcId="{3252D0ED-94E7-4929-8AB6-3BA9372339A4}" destId="{7BAADFA4-B087-48B0-AE55-C597C340CE45}" srcOrd="1" destOrd="0" presId="urn:microsoft.com/office/officeart/2008/layout/HalfCircleOrganizationChart"/>
    <dgm:cxn modelId="{2DFFF367-B691-4075-AE58-F2772BC0DF83}" type="presParOf" srcId="{3252D0ED-94E7-4929-8AB6-3BA9372339A4}" destId="{E96D5951-3F8F-4BAE-917A-D1FE732E232C}" srcOrd="2" destOrd="0" presId="urn:microsoft.com/office/officeart/2008/layout/HalfCircleOrganizationChart"/>
    <dgm:cxn modelId="{C8D12F93-63A1-4FB4-B2AB-46E0F3B93961}" type="presParOf" srcId="{F8DBE107-CE99-43EF-AA76-FA2F55CEF489}" destId="{5DF77547-9C2B-45F3-A4C9-D7946B7212FD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4970E26-2183-47FB-B1DA-A1F8145E49B2}" type="datetime1">
              <a:rPr lang="it-IT" smtClean="0"/>
              <a:t>01/11/2017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71ED-122F-4BE7-88F7-BC7ED5E5C3B8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2565-A0F7-48BD-A417-C05D9308FB5C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4E73-4375-49DE-B93A-09B22ACD6065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07B0864-B2B8-4EF2-A39E-E5F9979F3B2A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D59B-E2A7-4023-92B1-C3C884BCC852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218E3-565A-4AC6-BF94-2A3F0C6B7151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CD7E-B742-44C3-8BFE-A518F1640A7B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1F02-8AFA-41F7-A059-EBDA68A5E49F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467A-A72B-458D-9C13-2CA26CA10B4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E270-5A57-4B7D-AEF2-ED705A5608B7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0A8F9B-1A89-43C8-9EB7-D5231A96D1F3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Crediti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smtClean="0"/>
              <a:t>Gaudenzio </a:t>
            </a:r>
            <a:r>
              <a:rPr lang="it-IT" dirty="0" err="1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fondo svalutazione crediti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stanziamento al fondo svalutazione crediti può avvenire tramite:</a:t>
            </a:r>
          </a:p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analisi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singoli crediti e determinazione delle perdite presunte per ciascuna situazione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anomalia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già manifestatasi o ragionevolmente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prevedibile;</a:t>
            </a:r>
          </a:p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stima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 base all'esperienza e ad ogni altro elemento utile, delle ulteriori perdite che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presume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dovranno subire sui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essere alla data di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bilancio.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3389387596"/>
              </p:ext>
            </p:extLst>
          </p:nvPr>
        </p:nvGraphicFramePr>
        <p:xfrm>
          <a:off x="1403648" y="4509120"/>
          <a:ext cx="6665684" cy="1759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35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al FONDO SVALUTAZIONE CREDITI -  contropartita: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CONTO ECONOMICO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voce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B10d)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classificano gli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svalutazioni dei crediti commerciali e diversi iscritti nell’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circolante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voce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D19b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classificano gli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accantonamenti 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svalutazioni di crediti finanziari iscritti nelle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finanziarie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7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fondo svalutazione crediti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64096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it-IT" altLang="it-IT" sz="22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67544" y="1371600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/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95536" y="1340768"/>
            <a:ext cx="8229600" cy="51537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15</a:t>
            </a:r>
            <a:endParaRPr lang="it-IT" sz="22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 rappresentano diritti ad esigere, ad una scadenza individuata o individuabile,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determinati ammontari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disponibilità liquide da clienti o da altri soggetti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219544282"/>
              </p:ext>
            </p:extLst>
          </p:nvPr>
        </p:nvGraphicFramePr>
        <p:xfrm>
          <a:off x="611560" y="2646536"/>
          <a:ext cx="8280920" cy="380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79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362FB6-10A3-493B-B8C1-A467AEF29B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1F362FB6-10A3-493B-B8C1-A467AEF29B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3224D3-4154-4478-9B51-06E30C5A7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AE3224D3-4154-4478-9B51-06E30C5A73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CB5587-8646-4176-94E0-10CFE8DF3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3ACB5587-8646-4176-94E0-10CFE8DF3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E77C81-B795-4C16-9A06-1C5D84BA6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69E77C81-B795-4C16-9A06-1C5D84BA6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F5F258-43F3-4398-B0DA-17F0B87E5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3DF5F258-43F3-4398-B0DA-17F0B87E5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E35F31-833E-4F28-AA3A-310263C09D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17E35F31-833E-4F28-AA3A-310263C09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0244A7-62E5-46AE-B97E-50925A2FB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070244A7-62E5-46AE-B97E-50925A2FBB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616067-6C54-45D3-9BEB-D9AB65791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3B616067-6C54-45D3-9BEB-D9AB657913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83CBAF-C197-4C35-A3E2-CE9763F7D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F483CBAF-C197-4C35-A3E2-CE9763F7D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868BD0-0143-45A1-BC6E-C9EA08511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C9868BD0-0143-45A1-BC6E-C9EA085116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3E7C3C-1388-4FB3-AEBB-6B9E34584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833E7C3C-1388-4FB3-AEBB-6B9E34584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0422E1-6C94-42BB-8575-52CF69E7A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graphicEl>
                                              <a:dgm id="{360422E1-6C94-42BB-8575-52CF69E7A8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B12F45-5497-4B80-A25F-E51C0CD2B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49B12F45-5497-4B80-A25F-E51C0CD2B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F68419-B1D2-4518-A79E-FC02367E70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>
                                            <p:graphicEl>
                                              <a:dgm id="{7AF68419-B1D2-4518-A79E-FC02367E70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BA7D21-F300-4733-978A-426963910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graphicEl>
                                              <a:dgm id="{92BA7D21-F300-4733-978A-426963910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9C063B-0ACF-4500-A053-974412EBD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graphicEl>
                                              <a:dgm id="{929C063B-0ACF-4500-A053-974412EBD9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C1E2AB-57E1-44DE-BB7C-6B952E7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E9C1E2AB-57E1-44DE-BB7C-6B952E7680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A5DE27-9409-435E-BE0A-810B02EFE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graphicEl>
                                              <a:dgm id="{84A5DE27-9409-435E-BE0A-810B02EFE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3C623D-F9A3-4D1C-A51B-0ECB250BC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graphicEl>
                                              <a:dgm id="{AF3C623D-F9A3-4D1C-A51B-0ECB250BC8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B52E79-18A9-45F0-B20D-0E079BAD44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>
                                            <p:graphicEl>
                                              <a:dgm id="{40B52E79-18A9-45F0-B20D-0E079BAD44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EBF80F-41B3-4A20-B2DA-CAB8C45A3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graphicEl>
                                              <a:dgm id="{7FEBF80F-41B3-4A20-B2DA-CAB8C45A3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6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467544" y="1268760"/>
            <a:ext cx="8424936" cy="5016758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– STATO PATRIMONIALE</a:t>
            </a:r>
          </a:p>
          <a:p>
            <a:pPr marL="342900" indent="-342900" algn="l">
              <a:buAutoNum type="alphaUcParenR"/>
            </a:pPr>
            <a:r>
              <a:rPr lang="it-IT" altLang="it-IT" sz="16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Crediti verso soci per versamenti ancora dovuti</a:t>
            </a:r>
          </a:p>
          <a:p>
            <a:pPr algn="l"/>
            <a:endParaRPr lang="it-IT" altLang="it-IT" sz="1600" b="1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algn="l"/>
            <a:r>
              <a:rPr lang="it-IT" altLang="it-IT" sz="16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B) III. Immobilizzazioni Finanziarie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2) Crediti: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    </a:t>
            </a:r>
            <a:r>
              <a:rPr lang="it-IT" sz="1600" dirty="0" smtClean="0">
                <a:solidFill>
                  <a:srgbClr val="525B7E"/>
                </a:solidFill>
                <a:latin typeface="Calibri"/>
              </a:rPr>
              <a:t>a) </a:t>
            </a:r>
            <a:r>
              <a:rPr lang="it-IT" sz="1600" dirty="0">
                <a:solidFill>
                  <a:srgbClr val="525B7E"/>
                </a:solidFill>
                <a:latin typeface="Calibri"/>
              </a:rPr>
              <a:t>verso imprese controllate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    </a:t>
            </a:r>
            <a:r>
              <a:rPr lang="it-IT" sz="1600" dirty="0" smtClean="0">
                <a:solidFill>
                  <a:srgbClr val="525B7E"/>
                </a:solidFill>
                <a:latin typeface="Calibri"/>
              </a:rPr>
              <a:t>b) </a:t>
            </a:r>
            <a:r>
              <a:rPr lang="it-IT" sz="1600" dirty="0">
                <a:solidFill>
                  <a:srgbClr val="525B7E"/>
                </a:solidFill>
                <a:latin typeface="Calibri"/>
              </a:rPr>
              <a:t>verso imprese collegate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    </a:t>
            </a:r>
            <a:r>
              <a:rPr lang="it-IT" sz="1600" dirty="0" smtClean="0">
                <a:solidFill>
                  <a:srgbClr val="525B7E"/>
                </a:solidFill>
                <a:latin typeface="Calibri"/>
              </a:rPr>
              <a:t>c) verso </a:t>
            </a:r>
            <a:r>
              <a:rPr lang="it-IT" sz="1600" dirty="0">
                <a:solidFill>
                  <a:srgbClr val="525B7E"/>
                </a:solidFill>
                <a:latin typeface="Calibri"/>
              </a:rPr>
              <a:t>controllanti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    d) verso imprese sottoposte al controllo delle controllanti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    d-bis) verso altri</a:t>
            </a:r>
          </a:p>
          <a:p>
            <a:pPr fontAlgn="b"/>
            <a:endParaRPr lang="it-IT" sz="1600" dirty="0" smtClean="0">
              <a:solidFill>
                <a:srgbClr val="C00000"/>
              </a:solidFill>
              <a:latin typeface="Calibri"/>
            </a:endParaRPr>
          </a:p>
          <a:p>
            <a:pPr fontAlgn="b"/>
            <a:r>
              <a:rPr lang="it-IT" altLang="it-IT" sz="16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C) II</a:t>
            </a:r>
            <a:r>
              <a:rPr lang="it-IT" altLang="it-IT" sz="1600" b="1" dirty="0">
                <a:solidFill>
                  <a:srgbClr val="00B0F0"/>
                </a:solidFill>
                <a:latin typeface="Calibri" panose="020F0502020204030204" pitchFamily="34" charset="0"/>
              </a:rPr>
              <a:t>. </a:t>
            </a:r>
            <a:r>
              <a:rPr lang="it-IT" altLang="it-IT" sz="16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Crediti</a:t>
            </a:r>
            <a:endParaRPr lang="it-IT" altLang="it-IT" sz="1600" b="1" dirty="0">
              <a:solidFill>
                <a:srgbClr val="00B0F0"/>
              </a:solidFill>
              <a:latin typeface="Calibri" panose="020F0502020204030204" pitchFamily="34" charset="0"/>
            </a:endParaRPr>
          </a:p>
          <a:p>
            <a:pPr fontAlgn="b"/>
            <a:r>
              <a:rPr lang="it-IT" sz="1600" dirty="0" smtClean="0">
                <a:solidFill>
                  <a:srgbClr val="525B7E"/>
                </a:solidFill>
                <a:latin typeface="Calibri"/>
              </a:rPr>
              <a:t> 1</a:t>
            </a:r>
            <a:r>
              <a:rPr lang="it-IT" sz="1600" dirty="0">
                <a:solidFill>
                  <a:srgbClr val="525B7E"/>
                </a:solidFill>
                <a:latin typeface="Calibri"/>
              </a:rPr>
              <a:t>) verso clienti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2) verso imprese controllate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3) verso imprese collegate</a:t>
            </a:r>
            <a:endParaRPr lang="it-IT" sz="1600" dirty="0">
              <a:latin typeface="Arial"/>
            </a:endParaRP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4) verso controllanti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5) verso imprese sottoposte al controllo delle controllanti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5-bis) crediti tributari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5-ter) imposte anticipate</a:t>
            </a:r>
          </a:p>
          <a:p>
            <a:pPr fontAlgn="b"/>
            <a:r>
              <a:rPr lang="it-IT" sz="1600" dirty="0">
                <a:solidFill>
                  <a:srgbClr val="525B7E"/>
                </a:solidFill>
                <a:latin typeface="Calibri"/>
              </a:rPr>
              <a:t> </a:t>
            </a:r>
            <a:r>
              <a:rPr lang="it-IT" sz="1600" dirty="0" smtClean="0">
                <a:solidFill>
                  <a:srgbClr val="525B7E"/>
                </a:solidFill>
                <a:latin typeface="Calibri"/>
              </a:rPr>
              <a:t>5-quater) </a:t>
            </a:r>
            <a:r>
              <a:rPr lang="it-IT" sz="1600" dirty="0">
                <a:solidFill>
                  <a:srgbClr val="525B7E"/>
                </a:solidFill>
                <a:latin typeface="Calibri"/>
              </a:rPr>
              <a:t>verso altri</a:t>
            </a:r>
            <a:endParaRPr lang="it-IT" sz="1600" b="0" i="0" u="none" strike="noStrike" dirty="0">
              <a:effectLst/>
              <a:latin typeface="Arial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5998518" y="2564904"/>
            <a:ext cx="2548830" cy="9197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finanziari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6080652" y="4292972"/>
            <a:ext cx="2548830" cy="9197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funzionamento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1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15</a:t>
            </a: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15573"/>
              </p:ext>
            </p:extLst>
          </p:nvPr>
        </p:nvGraphicFramePr>
        <p:xfrm>
          <a:off x="539552" y="1700808"/>
          <a:ext cx="84352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94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C26E36-0DAC-4489-9FD0-B0D8E7B01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CC26E36-0DAC-4489-9FD0-B0D8E7B01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82D550-8EB6-4D84-98FD-965E5E28A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5782D550-8EB6-4D84-98FD-965E5E28AC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523A80-E80F-43DE-9025-730098B3F4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D523A80-E80F-43DE-9025-730098B3F4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4A60D8-9685-4FFF-8995-B91731616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E4A60D8-9685-4FFF-8995-B91731616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9B579B-E732-4D3C-92E6-6D4FBD92F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99B579B-E732-4D3C-92E6-6D4FBD92F9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394C20-DB02-42CB-8F2B-A02DF019F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D394C20-DB02-42CB-8F2B-A02DF019F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870533617"/>
              </p:ext>
            </p:extLst>
          </p:nvPr>
        </p:nvGraphicFramePr>
        <p:xfrm>
          <a:off x="931218" y="1772816"/>
          <a:ext cx="7616130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1273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2426, n.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8) «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 e i debiti sono rilevati in bilancio secondo il criterio del 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costo ammortizzato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tenendo conto del fattore temporale e, per quanto riguarda i crediti, del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di presumibile realizzo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2879812" y="3789040"/>
            <a:ext cx="11161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2965498" y="4653136"/>
            <a:ext cx="43204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arentesi graffa chiusa 15"/>
          <p:cNvSpPr/>
          <p:nvPr/>
        </p:nvSpPr>
        <p:spPr>
          <a:xfrm rot="5400000">
            <a:off x="5644619" y="3349491"/>
            <a:ext cx="303034" cy="5328592"/>
          </a:xfrm>
          <a:prstGeom prst="rightBrace">
            <a:avLst>
              <a:gd name="adj1" fmla="val 8333"/>
              <a:gd name="adj2" fmla="val 47622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3203848" y="6165305"/>
            <a:ext cx="5343500" cy="50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latin typeface="Calibri" panose="020F0502020204030204" pitchFamily="34" charset="0"/>
              </a:rPr>
              <a:t>NB: svalutazione nell’esercizio in cui si ritiene </a:t>
            </a:r>
            <a:r>
              <a:rPr lang="it-IT" sz="1600" b="1" dirty="0" smtClean="0">
                <a:latin typeface="Calibri" panose="020F0502020204030204" pitchFamily="34" charset="0"/>
              </a:rPr>
              <a:t>PROBABILE</a:t>
            </a:r>
            <a:r>
              <a:rPr lang="it-IT" sz="1600" dirty="0" smtClean="0">
                <a:latin typeface="Calibri" panose="020F0502020204030204" pitchFamily="34" charset="0"/>
              </a:rPr>
              <a:t> che il credito abbia perso valore</a:t>
            </a:r>
            <a:endParaRPr lang="it-IT" sz="1600" dirty="0">
              <a:latin typeface="Calibri" panose="020F0502020204030204" pitchFamily="34" charset="0"/>
            </a:endParaRPr>
          </a:p>
        </p:txBody>
      </p:sp>
      <p:sp>
        <p:nvSpPr>
          <p:cNvPr id="18" name="Gallone 17"/>
          <p:cNvSpPr/>
          <p:nvPr/>
        </p:nvSpPr>
        <p:spPr>
          <a:xfrm>
            <a:off x="1009915" y="5949279"/>
            <a:ext cx="2121925" cy="761729"/>
          </a:xfrm>
          <a:prstGeom prst="chevr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PRESUMIBILE VALORE DI REALIZZO</a:t>
            </a:r>
            <a:endParaRPr lang="it-IT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3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• </a:t>
            </a:r>
            <a:r>
              <a:rPr lang="it-IT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ASSENZA DI ATTUALIZZAZIONE</a:t>
            </a:r>
          </a:p>
          <a:p>
            <a:pPr marL="0" indent="0" algn="just">
              <a:buNone/>
            </a:pP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di iscrizione iniziale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valore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nominale del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credito (al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tutti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premi, gli sconti, gli abbuoni ed inclusivo degli eventuali costi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direttamente attribuibili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alla transazione che ha generato il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credito).</a:t>
            </a:r>
            <a:endParaRPr lang="it-IT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osti </a:t>
            </a: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sz="18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transazione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inclusi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calcolo del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ammortizzato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utilizzando il criterio dell’interesse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effettivo.</a:t>
            </a:r>
          </a:p>
          <a:p>
            <a:pPr marL="0" indent="0" algn="just">
              <a:buNone/>
            </a:pPr>
            <a:endPara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• </a:t>
            </a:r>
            <a:r>
              <a:rPr lang="it-IT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PRESENZA DI ATTUALIZZAZIONE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Qualora il tasso di interesse desumibile dalle condizioni contrattuali sia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significativamente diverso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 tasso di interesse di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tasso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interesse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mercato utilizzato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attualizzare i flussi finanziari futuri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derivanti dal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credito. </a:t>
            </a:r>
            <a:endParaRPr lang="it-IT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di iscrizione iniziale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attuale </a:t>
            </a:r>
            <a:r>
              <a:rPr lang="it-IT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flussi finanziari futuri più gli eventuali costi di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transazione.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inziale -  costo ammortizzato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49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Alla chiusura dell’esercizio, il valore dei crediti valutati al costo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ammortizzato è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pari al valore attuale dei flussi finanziari futuri scontati al tasso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interesse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effettivo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crediti sono esposti nello stato patrimoniale al netto di “svalutazioni” –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ossia, sono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esposti al netto del relativo fondo svalutazione crediti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68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fondo svalutazione crediti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procedimento di rappresentazione contabile del valore di incasso futuro atteso dei crediti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 la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rettifica indiretta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valore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 mediante un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correlato: </a:t>
            </a: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fondo svalutazione crediti</a:t>
            </a: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4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4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24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005405" y="3381960"/>
            <a:ext cx="7416824" cy="163121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scopo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quello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fronteggiare i rischi di perdite sui crediti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mediante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stanziamento volto a coprire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anticipatamente le perdite di inesigibilità già manifestatesi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le perdite non ancora manifestatesi ma che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l’esperienza e la conoscenza dei fatti di gestione inducono a ritenere si possono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ragionevolmente prevedere.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4668861" y="2852936"/>
            <a:ext cx="0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8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464</TotalTime>
  <Words>758</Words>
  <Application>Microsoft Office PowerPoint</Application>
  <PresentationFormat>Presentazione su schermo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Gill Sans MT</vt:lpstr>
      <vt:lpstr>Wingdings</vt:lpstr>
      <vt:lpstr>Wingdings 3</vt:lpstr>
      <vt:lpstr>Satellite</vt:lpstr>
      <vt:lpstr>Crediti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72</cp:revision>
  <cp:lastPrinted>2015-09-28T10:57:01Z</cp:lastPrinted>
  <dcterms:created xsi:type="dcterms:W3CDTF">2015-02-05T16:32:32Z</dcterms:created>
  <dcterms:modified xsi:type="dcterms:W3CDTF">2017-11-01T21:29:03Z</dcterms:modified>
</cp:coreProperties>
</file>