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67" r:id="rId3"/>
    <p:sldId id="274" r:id="rId4"/>
    <p:sldId id="276" r:id="rId5"/>
    <p:sldId id="277"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B8A5CA-DE71-46B3-B202-D135DF40C5D0}" type="datetimeFigureOut">
              <a:rPr lang="it-IT" smtClean="0"/>
              <a:t>01/11/2017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5900E9-6117-4878-9CE7-6282FAB9DFB6}" type="slidenum">
              <a:rPr lang="it-IT" smtClean="0"/>
              <a:t>‹N›</a:t>
            </a:fld>
            <a:endParaRPr lang="it-IT"/>
          </a:p>
        </p:txBody>
      </p:sp>
    </p:spTree>
    <p:extLst>
      <p:ext uri="{BB962C8B-B14F-4D97-AF65-F5344CB8AC3E}">
        <p14:creationId xmlns:p14="http://schemas.microsoft.com/office/powerpoint/2010/main" val="393985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A2C4B5C2-F7DC-4701-BA28-B93831CAED7F}" type="slidenum">
              <a:rPr kumimoji="0" lang="it-IT" altLang="it-IT" smtClean="0">
                <a:latin typeface="Times New Roman" pitchFamily="18" charset="0"/>
              </a:rPr>
              <a:pPr algn="r" eaLnBrk="1" hangingPunct="1">
                <a:spcBef>
                  <a:spcPct val="0"/>
                </a:spcBef>
              </a:pPr>
              <a:t>2</a:t>
            </a:fld>
            <a:endParaRPr kumimoji="0" lang="it-IT" altLang="it-IT" smtClean="0">
              <a:latin typeface="Times New Roman"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08124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9C42E6F9-78FE-45AA-9AA1-C9D7AE3CCF51}" type="slidenum">
              <a:rPr kumimoji="0" lang="it-IT" altLang="it-IT" smtClean="0">
                <a:latin typeface="Times New Roman" pitchFamily="18" charset="0"/>
              </a:rPr>
              <a:pPr algn="r" eaLnBrk="1" hangingPunct="1">
                <a:spcBef>
                  <a:spcPct val="0"/>
                </a:spcBef>
              </a:pPr>
              <a:t>3</a:t>
            </a:fld>
            <a:endParaRPr kumimoji="0" lang="it-IT" altLang="it-IT" smtClean="0">
              <a:latin typeface="Times New Roman"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784311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B8E663E8-6DEE-45EF-8672-0D08C01456E3}" type="slidenum">
              <a:rPr kumimoji="0" lang="it-IT" altLang="it-IT" smtClean="0">
                <a:latin typeface="Times New Roman" pitchFamily="18" charset="0"/>
              </a:rPr>
              <a:pPr algn="r" eaLnBrk="1" hangingPunct="1">
                <a:spcBef>
                  <a:spcPct val="0"/>
                </a:spcBef>
              </a:pPr>
              <a:t>4</a:t>
            </a:fld>
            <a:endParaRPr kumimoji="0" lang="it-IT" altLang="it-IT" smtClean="0">
              <a:latin typeface="Times New Roman"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17596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9638" eaLnBrk="0" hangingPunct="0">
              <a:spcBef>
                <a:spcPct val="30000"/>
              </a:spcBef>
              <a:defRPr kumimoji="1" sz="1200">
                <a:solidFill>
                  <a:schemeClr val="tx1"/>
                </a:solidFill>
                <a:latin typeface="Arial" charset="0"/>
              </a:defRPr>
            </a:lvl1pPr>
            <a:lvl2pPr marL="742950" indent="-285750" algn="l" defTabSz="909638" eaLnBrk="0" hangingPunct="0">
              <a:spcBef>
                <a:spcPct val="30000"/>
              </a:spcBef>
              <a:defRPr kumimoji="1" sz="1200">
                <a:solidFill>
                  <a:schemeClr val="tx1"/>
                </a:solidFill>
                <a:latin typeface="Arial" charset="0"/>
              </a:defRPr>
            </a:lvl2pPr>
            <a:lvl3pPr marL="1143000" indent="-228600" algn="l" defTabSz="909638" eaLnBrk="0" hangingPunct="0">
              <a:spcBef>
                <a:spcPct val="30000"/>
              </a:spcBef>
              <a:defRPr kumimoji="1" sz="1200">
                <a:solidFill>
                  <a:schemeClr val="tx1"/>
                </a:solidFill>
                <a:latin typeface="Arial" charset="0"/>
              </a:defRPr>
            </a:lvl3pPr>
            <a:lvl4pPr marL="1600200" indent="-228600" algn="l" defTabSz="909638" eaLnBrk="0" hangingPunct="0">
              <a:spcBef>
                <a:spcPct val="30000"/>
              </a:spcBef>
              <a:defRPr kumimoji="1" sz="1200">
                <a:solidFill>
                  <a:schemeClr val="tx1"/>
                </a:solidFill>
                <a:latin typeface="Arial" charset="0"/>
              </a:defRPr>
            </a:lvl4pPr>
            <a:lvl5pPr marL="2057400" indent="-228600" algn="l" defTabSz="909638" eaLnBrk="0" hangingPunct="0">
              <a:spcBef>
                <a:spcPct val="30000"/>
              </a:spcBef>
              <a:defRPr kumimoji="1" sz="1200">
                <a:solidFill>
                  <a:schemeClr val="tx1"/>
                </a:solidFill>
                <a:latin typeface="Arial" charset="0"/>
              </a:defRPr>
            </a:lvl5pPr>
            <a:lvl6pPr marL="2514600" indent="-228600" defTabSz="909638" eaLnBrk="0" fontAlgn="base" hangingPunct="0">
              <a:spcBef>
                <a:spcPct val="30000"/>
              </a:spcBef>
              <a:spcAft>
                <a:spcPct val="0"/>
              </a:spcAft>
              <a:defRPr kumimoji="1" sz="1200">
                <a:solidFill>
                  <a:schemeClr val="tx1"/>
                </a:solidFill>
                <a:latin typeface="Arial" charset="0"/>
              </a:defRPr>
            </a:lvl6pPr>
            <a:lvl7pPr marL="2971800" indent="-228600" defTabSz="909638" eaLnBrk="0" fontAlgn="base" hangingPunct="0">
              <a:spcBef>
                <a:spcPct val="30000"/>
              </a:spcBef>
              <a:spcAft>
                <a:spcPct val="0"/>
              </a:spcAft>
              <a:defRPr kumimoji="1" sz="1200">
                <a:solidFill>
                  <a:schemeClr val="tx1"/>
                </a:solidFill>
                <a:latin typeface="Arial" charset="0"/>
              </a:defRPr>
            </a:lvl7pPr>
            <a:lvl8pPr marL="3429000" indent="-228600" defTabSz="909638" eaLnBrk="0" fontAlgn="base" hangingPunct="0">
              <a:spcBef>
                <a:spcPct val="30000"/>
              </a:spcBef>
              <a:spcAft>
                <a:spcPct val="0"/>
              </a:spcAft>
              <a:defRPr kumimoji="1" sz="1200">
                <a:solidFill>
                  <a:schemeClr val="tx1"/>
                </a:solidFill>
                <a:latin typeface="Arial" charset="0"/>
              </a:defRPr>
            </a:lvl8pPr>
            <a:lvl9pPr marL="3886200" indent="-228600" defTabSz="909638" eaLnBrk="0" fontAlgn="base" hangingPunct="0">
              <a:spcBef>
                <a:spcPct val="30000"/>
              </a:spcBef>
              <a:spcAft>
                <a:spcPct val="0"/>
              </a:spcAft>
              <a:defRPr kumimoji="1" sz="1200">
                <a:solidFill>
                  <a:schemeClr val="tx1"/>
                </a:solidFill>
                <a:latin typeface="Arial" charset="0"/>
              </a:defRPr>
            </a:lvl9pPr>
          </a:lstStyle>
          <a:p>
            <a:pPr algn="r" eaLnBrk="1" hangingPunct="1">
              <a:spcBef>
                <a:spcPct val="0"/>
              </a:spcBef>
            </a:pPr>
            <a:fld id="{0450957A-A1A9-44FB-81C6-9276B8F9A3F6}" type="slidenum">
              <a:rPr kumimoji="0" lang="it-IT" altLang="it-IT" smtClean="0">
                <a:latin typeface="Times New Roman" pitchFamily="18" charset="0"/>
              </a:rPr>
              <a:pPr algn="r" eaLnBrk="1" hangingPunct="1">
                <a:spcBef>
                  <a:spcPct val="0"/>
                </a:spcBef>
              </a:pPr>
              <a:t>5</a:t>
            </a:fld>
            <a:endParaRPr kumimoji="0" lang="it-IT" altLang="it-IT" smtClean="0">
              <a:latin typeface="Times New Roman"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smtClean="0"/>
          </a:p>
        </p:txBody>
      </p:sp>
    </p:spTree>
    <p:extLst>
      <p:ext uri="{BB962C8B-B14F-4D97-AF65-F5344CB8AC3E}">
        <p14:creationId xmlns:p14="http://schemas.microsoft.com/office/powerpoint/2010/main" val="3350662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fld id="{0CFE3855-FF08-4F1A-BB1F-5855563C94AE}" type="datetime1">
              <a:rPr lang="it-IT" smtClean="0"/>
              <a:t>01/11/2017</a:t>
            </a:fld>
            <a:endParaRPr lang="it-IT"/>
          </a:p>
        </p:txBody>
      </p:sp>
      <p:sp>
        <p:nvSpPr>
          <p:cNvPr id="17" name="Segnaposto piè di pagina 16"/>
          <p:cNvSpPr>
            <a:spLocks noGrp="1"/>
          </p:cNvSpPr>
          <p:nvPr>
            <p:ph type="ftr" sz="quarter" idx="11"/>
          </p:nvPr>
        </p:nvSpPr>
        <p:spPr>
          <a:xfrm>
            <a:off x="2898648" y="6355080"/>
            <a:ext cx="3474720" cy="365760"/>
          </a:xfrm>
        </p:spPr>
        <p:txBody>
          <a:bodyPr/>
          <a:lstStyle/>
          <a:p>
            <a:endParaRPr lang="it-IT"/>
          </a:p>
        </p:txBody>
      </p:sp>
      <p:sp>
        <p:nvSpPr>
          <p:cNvPr id="29" name="Segnaposto numero diapositiva 28"/>
          <p:cNvSpPr>
            <a:spLocks noGrp="1"/>
          </p:cNvSpPr>
          <p:nvPr>
            <p:ph type="sldNum" sz="quarter" idx="12"/>
          </p:nvPr>
        </p:nvSpPr>
        <p:spPr>
          <a:xfrm>
            <a:off x="1216152" y="6355080"/>
            <a:ext cx="1219200" cy="365760"/>
          </a:xfrm>
        </p:spPr>
        <p:txBody>
          <a:bodyPr/>
          <a:lstStyle/>
          <a:p>
            <a:fld id="{E7A41E1B-4F70-4964-A407-84C68BE8251C}" type="slidenum">
              <a:rPr lang="it-IT" smtClean="0"/>
              <a:t>‹N›</a:t>
            </a:fld>
            <a:endParaRPr lang="it-IT"/>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3B0FE4E-A91E-44F8-9792-A2FBAB7B3127}" type="datetime1">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F161951-2B09-4F5A-B617-155DA72CA29C}" type="datetime1">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295400" y="1219200"/>
            <a:ext cx="7086600" cy="14478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1295400" y="2819400"/>
            <a:ext cx="7086600" cy="3352800"/>
          </a:xfrm>
        </p:spPr>
        <p:txBody>
          <a:bodyPr/>
          <a:lstStyle/>
          <a:p>
            <a:pPr lvl="0"/>
            <a:endParaRPr lang="it-IT" noProof="0" smtClean="0"/>
          </a:p>
        </p:txBody>
      </p:sp>
      <p:sp>
        <p:nvSpPr>
          <p:cNvPr id="4" name="Rectangle 18"/>
          <p:cNvSpPr>
            <a:spLocks noGrp="1" noChangeArrowheads="1"/>
          </p:cNvSpPr>
          <p:nvPr>
            <p:ph type="dt" sz="half" idx="10"/>
          </p:nvPr>
        </p:nvSpPr>
        <p:spPr>
          <a:ln/>
        </p:spPr>
        <p:txBody>
          <a:bodyPr/>
          <a:lstStyle>
            <a:lvl3pPr lvl="2">
              <a:defRPr/>
            </a:lvl3pPr>
          </a:lstStyle>
          <a:p>
            <a:pPr lvl="2">
              <a:defRPr/>
            </a:pPr>
            <a:fld id="{12CF18D9-7717-413E-B2CC-DF56F15AFD73}" type="datetime4">
              <a:rPr lang="it-IT"/>
              <a:pPr lvl="2">
                <a:defRPr/>
              </a:pPr>
              <a:t>1 novembre 2017</a:t>
            </a:fld>
            <a:endParaRPr lang="it-IT"/>
          </a:p>
        </p:txBody>
      </p:sp>
      <p:sp>
        <p:nvSpPr>
          <p:cNvPr id="5" name="Rectangle 19"/>
          <p:cNvSpPr>
            <a:spLocks noGrp="1" noChangeArrowheads="1"/>
          </p:cNvSpPr>
          <p:nvPr>
            <p:ph type="ftr" sz="quarter" idx="11"/>
          </p:nvPr>
        </p:nvSpPr>
        <p:spPr>
          <a:ln/>
        </p:spPr>
        <p:txBody>
          <a:bodyPr/>
          <a:lstStyle>
            <a:lvl1pPr>
              <a:defRPr/>
            </a:lvl1pPr>
          </a:lstStyle>
          <a:p>
            <a:pPr>
              <a:defRPr/>
            </a:pPr>
            <a:endParaRPr lang="it-IT"/>
          </a:p>
        </p:txBody>
      </p:sp>
      <p:sp>
        <p:nvSpPr>
          <p:cNvPr id="6" name="Rectangle 20"/>
          <p:cNvSpPr>
            <a:spLocks noGrp="1" noChangeArrowheads="1"/>
          </p:cNvSpPr>
          <p:nvPr>
            <p:ph type="sldNum" sz="quarter" idx="12"/>
          </p:nvPr>
        </p:nvSpPr>
        <p:spPr>
          <a:ln/>
        </p:spPr>
        <p:txBody>
          <a:bodyPr/>
          <a:lstStyle>
            <a:lvl1pPr>
              <a:defRPr/>
            </a:lvl1pPr>
          </a:lstStyle>
          <a:p>
            <a:pPr>
              <a:defRPr/>
            </a:pPr>
            <a:fld id="{327E8AB8-3B03-47E6-A1B7-E590920E6AEB}" type="slidenum">
              <a:rPr lang="it-IT"/>
              <a:pPr>
                <a:defRPr/>
              </a:pPr>
              <a:t>‹N›</a:t>
            </a:fld>
            <a:endParaRPr lang="it-IT"/>
          </a:p>
        </p:txBody>
      </p:sp>
    </p:spTree>
    <p:extLst>
      <p:ext uri="{BB962C8B-B14F-4D97-AF65-F5344CB8AC3E}">
        <p14:creationId xmlns:p14="http://schemas.microsoft.com/office/powerpoint/2010/main" val="285799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EDBA038A-9AED-4DCD-BE58-1829E9BFA69A}" type="datetime1">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a:xfrm>
            <a:off x="6400800" y="6355080"/>
            <a:ext cx="2286000" cy="365760"/>
          </a:xfrm>
        </p:spPr>
        <p:txBody>
          <a:bodyPr/>
          <a:lstStyle/>
          <a:p>
            <a:fld id="{2BE88572-893F-4418-A329-919717358021}" type="datetime1">
              <a:rPr lang="it-IT" smtClean="0"/>
              <a:t>01/11/2017</a:t>
            </a:fld>
            <a:endParaRPr lang="it-IT"/>
          </a:p>
        </p:txBody>
      </p:sp>
      <p:sp>
        <p:nvSpPr>
          <p:cNvPr id="5" name="Segnaposto piè di pagina 4"/>
          <p:cNvSpPr>
            <a:spLocks noGrp="1"/>
          </p:cNvSpPr>
          <p:nvPr>
            <p:ph type="ftr" sz="quarter" idx="11"/>
          </p:nvPr>
        </p:nvSpPr>
        <p:spPr>
          <a:xfrm>
            <a:off x="2898648" y="6355080"/>
            <a:ext cx="3474720" cy="365760"/>
          </a:xfrm>
        </p:spPr>
        <p:txBody>
          <a:bodyPr/>
          <a:lstStyle/>
          <a:p>
            <a:endParaRPr lang="it-IT"/>
          </a:p>
        </p:txBody>
      </p:sp>
      <p:sp>
        <p:nvSpPr>
          <p:cNvPr id="6" name="Segnaposto numero diapositiva 5"/>
          <p:cNvSpPr>
            <a:spLocks noGrp="1"/>
          </p:cNvSpPr>
          <p:nvPr>
            <p:ph type="sldNum" sz="quarter" idx="12"/>
          </p:nvPr>
        </p:nvSpPr>
        <p:spPr>
          <a:xfrm>
            <a:off x="1069848" y="6355080"/>
            <a:ext cx="1520952" cy="365760"/>
          </a:xfrm>
        </p:spPr>
        <p:txBody>
          <a:bodyPr/>
          <a:lstStyle/>
          <a:p>
            <a:fld id="{E7A41E1B-4F70-4964-A407-84C68BE8251C}" type="slidenum">
              <a:rPr lang="it-IT" smtClean="0"/>
              <a:t>‹N›</a:t>
            </a:fld>
            <a:endParaRPr lang="it-IT"/>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9DB77027-1BA0-452B-960F-5E85BF090E4F}" type="datetime1">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F7917484-7930-43FB-BC16-C6EDF8B60595}" type="datetime1">
              <a:rPr lang="it-IT" smtClean="0"/>
              <a:t>01/11/2017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4A5E3AFA-359D-4425-A4C9-A539FCA95DDC}" type="datetime1">
              <a:rPr lang="it-IT" smtClean="0"/>
              <a:t>01/11/2017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BD4EE9A-858B-40ED-831A-6812B0553281}" type="datetime1">
              <a:rPr lang="it-IT" smtClean="0"/>
              <a:t>01/11/2017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BD61003-7DF2-418A-8152-69AB5D0B19D0}" type="datetime1">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63A098EF-790A-452D-8A9A-84E3757A35FF}" type="datetime1">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E946452-5EF1-4B2B-AE78-613BDF31BAE2}" type="datetime1">
              <a:rPr lang="it-IT" smtClean="0"/>
              <a:t>01/11/2017</a:t>
            </a:fld>
            <a:endParaRPr lang="it-IT"/>
          </a:p>
        </p:txBody>
      </p:sp>
      <p:sp>
        <p:nvSpPr>
          <p:cNvPr id="3" name="Segnaposto piè di pagina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7A41E1B-4F70-4964-A407-84C68BE8251C}" type="slidenum">
              <a:rPr lang="it-IT" smtClean="0"/>
              <a:t>‹N›</a:t>
            </a:fld>
            <a:endParaRPr lang="it-IT"/>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pPr algn="ctr"/>
            <a:r>
              <a:rPr lang="it-IT" altLang="it-IT" sz="2400" b="1" dirty="0" smtClean="0">
                <a:solidFill>
                  <a:schemeClr val="accent1">
                    <a:lumMod val="75000"/>
                  </a:schemeClr>
                </a:solidFill>
              </a:rPr>
              <a:t>Spese di manutenzione</a:t>
            </a:r>
            <a:r>
              <a:rPr lang="it-IT" altLang="it-IT" sz="2400" b="1" dirty="0">
                <a:solidFill>
                  <a:schemeClr val="accent1">
                    <a:lumMod val="75000"/>
                  </a:schemeClr>
                </a:solidFill>
              </a:rPr>
              <a:t/>
            </a:r>
            <a:br>
              <a:rPr lang="it-IT" altLang="it-IT" sz="2400" b="1" dirty="0">
                <a:solidFill>
                  <a:schemeClr val="accent1">
                    <a:lumMod val="75000"/>
                  </a:schemeClr>
                </a:solidFill>
              </a:rPr>
            </a:br>
            <a:r>
              <a:rPr lang="it-IT" altLang="it-IT" sz="2400" b="1" dirty="0">
                <a:solidFill>
                  <a:schemeClr val="accent1">
                    <a:lumMod val="75000"/>
                  </a:schemeClr>
                </a:solidFill>
              </a:rPr>
              <a:t/>
            </a:r>
            <a:br>
              <a:rPr lang="it-IT" altLang="it-IT" sz="2400" b="1" dirty="0">
                <a:solidFill>
                  <a:schemeClr val="accent1">
                    <a:lumMod val="75000"/>
                  </a:schemeClr>
                </a:solidFill>
              </a:rPr>
            </a:br>
            <a:endParaRPr lang="it-IT" sz="2400" dirty="0">
              <a:solidFill>
                <a:schemeClr val="accent1">
                  <a:lumMod val="75000"/>
                </a:schemeClr>
              </a:solidFill>
            </a:endParaRPr>
          </a:p>
        </p:txBody>
      </p:sp>
      <p:sp>
        <p:nvSpPr>
          <p:cNvPr id="3" name="Sottotitolo 2"/>
          <p:cNvSpPr>
            <a:spLocks noGrp="1"/>
          </p:cNvSpPr>
          <p:nvPr>
            <p:ph type="subTitle" idx="1"/>
          </p:nvPr>
        </p:nvSpPr>
        <p:spPr/>
        <p:txBody>
          <a:bodyPr/>
          <a:lstStyle/>
          <a:p>
            <a:pPr algn="ctr"/>
            <a:r>
              <a:rPr lang="it-IT" dirty="0" smtClean="0"/>
              <a:t>Prof. </a:t>
            </a:r>
            <a:r>
              <a:rPr lang="it-IT" dirty="0" smtClean="0"/>
              <a:t>Gaudenzio </a:t>
            </a:r>
            <a:r>
              <a:rPr lang="it-IT" dirty="0" err="1" smtClean="0"/>
              <a:t>Albertinazzi</a:t>
            </a:r>
            <a:endParaRPr lang="it-IT" dirty="0"/>
          </a:p>
        </p:txBody>
      </p:sp>
      <p:pic>
        <p:nvPicPr>
          <p:cNvPr id="1026" name="Picture 2" descr="http://www.eco.unipmn.it/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62649"/>
            <a:ext cx="3724275" cy="89535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p:cNvSpPr txBox="1">
            <a:spLocks noChangeArrowheads="1"/>
          </p:cNvSpPr>
          <p:nvPr/>
        </p:nvSpPr>
        <p:spPr>
          <a:xfrm>
            <a:off x="1259632" y="836712"/>
            <a:ext cx="6019800" cy="1711325"/>
          </a:xfrm>
          <a:prstGeom prst="rect">
            <a:avLst/>
          </a:prstGeo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anchor="t" anchorCtr="0">
            <a:normAutofit/>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it-IT" altLang="it-IT" b="1" dirty="0" smtClean="0">
                <a:solidFill>
                  <a:srgbClr val="C00000"/>
                </a:solidFill>
              </a:rPr>
              <a:t>Ragioneria - Corso </a:t>
            </a:r>
            <a:r>
              <a:rPr lang="it-IT" altLang="it-IT" b="1" dirty="0" smtClean="0">
                <a:solidFill>
                  <a:srgbClr val="C00000"/>
                </a:solidFill>
              </a:rPr>
              <a:t>C</a:t>
            </a:r>
            <a:endParaRPr lang="it-IT" altLang="it-IT" b="1" dirty="0" smtClean="0">
              <a:solidFill>
                <a:srgbClr val="C00000"/>
              </a:solidFill>
            </a:endParaRPr>
          </a:p>
        </p:txBody>
      </p:sp>
      <p:sp>
        <p:nvSpPr>
          <p:cNvPr id="4" name="Segnaposto numero diapositiva 3"/>
          <p:cNvSpPr>
            <a:spLocks noGrp="1"/>
          </p:cNvSpPr>
          <p:nvPr>
            <p:ph type="sldNum" sz="quarter" idx="12"/>
          </p:nvPr>
        </p:nvSpPr>
        <p:spPr/>
        <p:txBody>
          <a:bodyPr/>
          <a:lstStyle/>
          <a:p>
            <a:fld id="{E7A41E1B-4F70-4964-A407-84C68BE8251C}" type="slidenum">
              <a:rPr lang="it-IT" smtClean="0"/>
              <a:t>1</a:t>
            </a:fld>
            <a:endParaRPr lang="it-IT"/>
          </a:p>
        </p:txBody>
      </p:sp>
      <p:pic>
        <p:nvPicPr>
          <p:cNvPr id="5" name="Picture 2" descr="http://people.unipmn.it/fragnelli/pict/logo_UP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5952571"/>
            <a:ext cx="1800200" cy="836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1419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A9A3CEED-3A7C-42D5-9AAD-2AA9C6C4F299}" type="slidenum">
              <a:rPr lang="it-IT"/>
              <a:pPr>
                <a:defRPr/>
              </a:pPr>
              <a:t>2</a:t>
            </a:fld>
            <a:endParaRPr lang="it-IT"/>
          </a:p>
        </p:txBody>
      </p:sp>
      <p:sp>
        <p:nvSpPr>
          <p:cNvPr id="4099" name="Rectangle 3"/>
          <p:cNvSpPr>
            <a:spLocks noGrp="1" noChangeArrowheads="1"/>
          </p:cNvSpPr>
          <p:nvPr>
            <p:ph type="title"/>
          </p:nvPr>
        </p:nvSpPr>
        <p:spPr>
          <a:xfrm>
            <a:off x="395536" y="692696"/>
            <a:ext cx="7086600" cy="52322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800" b="1" dirty="0" smtClean="0">
                <a:solidFill>
                  <a:schemeClr val="accent1">
                    <a:lumMod val="75000"/>
                  </a:schemeClr>
                </a:solidFill>
                <a:latin typeface="Calibri" panose="020F0502020204030204" pitchFamily="34" charset="0"/>
                <a:ea typeface="+mn-ea"/>
                <a:cs typeface="+mn-cs"/>
              </a:rPr>
              <a:t>Spese di manutenzione</a:t>
            </a:r>
            <a:endParaRPr lang="it-IT" altLang="it-IT" sz="2800" b="1" dirty="0">
              <a:solidFill>
                <a:schemeClr val="accent1">
                  <a:lumMod val="75000"/>
                </a:schemeClr>
              </a:solidFill>
              <a:latin typeface="Calibri" panose="020F0502020204030204" pitchFamily="34" charset="0"/>
              <a:ea typeface="+mn-ea"/>
              <a:cs typeface="+mn-cs"/>
            </a:endParaRPr>
          </a:p>
        </p:txBody>
      </p:sp>
      <p:sp>
        <p:nvSpPr>
          <p:cNvPr id="6" name="Text Box 18"/>
          <p:cNvSpPr txBox="1">
            <a:spLocks noChangeArrowheads="1"/>
          </p:cNvSpPr>
          <p:nvPr/>
        </p:nvSpPr>
        <p:spPr bwMode="auto">
          <a:xfrm>
            <a:off x="467544" y="1369511"/>
            <a:ext cx="820891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spcBef>
                <a:spcPct val="0"/>
              </a:spcBef>
              <a:buClrTx/>
              <a:buSzTx/>
              <a:buFont typeface="Wingdings" pitchFamily="2" charset="2"/>
              <a:buNone/>
              <a:defRPr sz="2000">
                <a:solidFill>
                  <a:schemeClr val="accent1">
                    <a:lumMod val="75000"/>
                  </a:schemeClr>
                </a:solidFill>
                <a:latin typeface="Calibri" panose="020F0502020204030204" pitchFamily="34" charset="0"/>
              </a:defRPr>
            </a:lvl1pPr>
            <a:lvl2pPr marL="742950" indent="-285750" eaLnBrk="0" hangingPunct="0">
              <a:spcBef>
                <a:spcPct val="20000"/>
              </a:spcBef>
              <a:buClr>
                <a:schemeClr val="tx1"/>
              </a:buClr>
              <a:buSzPct val="75000"/>
              <a:buFont typeface="Wingdings" pitchFamily="2" charset="2"/>
              <a:buChar char="n"/>
              <a:defRPr sz="2400">
                <a:latin typeface="Tahoma" pitchFamily="34" charset="0"/>
              </a:defRPr>
            </a:lvl2pPr>
            <a:lvl3pPr marL="1143000" indent="-228600" eaLnBrk="0" hangingPunct="0">
              <a:spcBef>
                <a:spcPct val="20000"/>
              </a:spcBef>
              <a:buClr>
                <a:schemeClr val="bg2"/>
              </a:buClr>
              <a:buSzPct val="75000"/>
              <a:buFont typeface="Wingdings" pitchFamily="2" charset="2"/>
              <a:buChar char="n"/>
              <a:defRPr sz="2000">
                <a:latin typeface="Tahoma" pitchFamily="34" charset="0"/>
              </a:defRPr>
            </a:lvl3pPr>
            <a:lvl4pPr marL="1600200" indent="-228600" eaLnBrk="0" hangingPunct="0">
              <a:spcBef>
                <a:spcPct val="20000"/>
              </a:spcBef>
              <a:buClr>
                <a:schemeClr val="tx2"/>
              </a:buClr>
              <a:buSzPct val="75000"/>
              <a:buFont typeface="Wingdings" pitchFamily="2" charset="2"/>
              <a:buChar char="n"/>
              <a:defRPr>
                <a:latin typeface="Tahoma" pitchFamily="34" charset="0"/>
              </a:defRPr>
            </a:lvl4pPr>
            <a:lvl5pPr marL="2057400" indent="-228600" eaLnBrk="0" hangingPunct="0">
              <a:spcBef>
                <a:spcPct val="20000"/>
              </a:spcBef>
              <a:buClr>
                <a:schemeClr val="accent1"/>
              </a:buClr>
              <a:buSzPct val="75000"/>
              <a:buFont typeface="Wingdings" pitchFamily="2" charset="2"/>
              <a:buChar char="n"/>
              <a:defRPr>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9pPr>
          </a:lstStyle>
          <a:p>
            <a:pPr algn="just"/>
            <a:r>
              <a:rPr lang="it-IT" altLang="it-IT" dirty="0"/>
              <a:t>Le spese di manutenzione sono suddivisibili in due categorie:</a:t>
            </a:r>
          </a:p>
          <a:p>
            <a:pPr marL="342900" indent="-342900" algn="just">
              <a:buFont typeface="Arial" panose="020B0604020202020204" pitchFamily="34" charset="0"/>
              <a:buChar char="•"/>
            </a:pPr>
            <a:r>
              <a:rPr lang="it-IT" altLang="it-IT" dirty="0" smtClean="0"/>
              <a:t>manutenzione ordinaria;</a:t>
            </a:r>
          </a:p>
          <a:p>
            <a:pPr marL="342900" indent="-342900" algn="just">
              <a:buFont typeface="Arial" panose="020B0604020202020204" pitchFamily="34" charset="0"/>
              <a:buChar char="•"/>
            </a:pPr>
            <a:r>
              <a:rPr lang="it-IT" altLang="it-IT" dirty="0" smtClean="0"/>
              <a:t>manutenzione </a:t>
            </a:r>
            <a:r>
              <a:rPr lang="it-IT" altLang="it-IT" dirty="0"/>
              <a:t>straordinaria.</a:t>
            </a:r>
          </a:p>
          <a:p>
            <a:pPr algn="just"/>
            <a:endParaRPr lang="it-IT" altLang="it-IT" dirty="0"/>
          </a:p>
          <a:p>
            <a:pPr algn="just"/>
            <a:endParaRPr lang="it-IT" altLang="it-IT" dirty="0"/>
          </a:p>
          <a:p>
            <a:pPr algn="just"/>
            <a:endParaRPr lang="it-IT" altLang="it-IT" dirty="0"/>
          </a:p>
        </p:txBody>
      </p:sp>
      <p:sp>
        <p:nvSpPr>
          <p:cNvPr id="7" name="Text Box 3"/>
          <p:cNvSpPr txBox="1">
            <a:spLocks noChangeArrowheads="1"/>
          </p:cNvSpPr>
          <p:nvPr/>
        </p:nvSpPr>
        <p:spPr bwMode="auto">
          <a:xfrm>
            <a:off x="467544" y="2924944"/>
            <a:ext cx="82089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just">
              <a:spcBef>
                <a:spcPct val="0"/>
              </a:spcBef>
              <a:buClrTx/>
              <a:buSzTx/>
              <a:buFont typeface="Wingdings" pitchFamily="2" charset="2"/>
              <a:buNone/>
              <a:defRPr sz="2000">
                <a:solidFill>
                  <a:schemeClr val="accent1">
                    <a:lumMod val="75000"/>
                  </a:schemeClr>
                </a:solidFill>
                <a:latin typeface="Calibri" panose="020F0502020204030204" pitchFamily="34" charset="0"/>
              </a:defRPr>
            </a:lvl1pPr>
            <a:lvl2pPr marL="742950" indent="-285750" eaLnBrk="0" hangingPunct="0">
              <a:spcBef>
                <a:spcPct val="20000"/>
              </a:spcBef>
              <a:buClr>
                <a:schemeClr val="tx1"/>
              </a:buClr>
              <a:buSzPct val="75000"/>
              <a:buFont typeface="Wingdings" pitchFamily="2" charset="2"/>
              <a:buChar char="n"/>
              <a:defRPr sz="2400">
                <a:latin typeface="Tahoma" pitchFamily="34" charset="0"/>
              </a:defRPr>
            </a:lvl2pPr>
            <a:lvl3pPr marL="1143000" indent="-228600" eaLnBrk="0" hangingPunct="0">
              <a:spcBef>
                <a:spcPct val="20000"/>
              </a:spcBef>
              <a:buClr>
                <a:schemeClr val="bg2"/>
              </a:buClr>
              <a:buSzPct val="75000"/>
              <a:buFont typeface="Wingdings" pitchFamily="2" charset="2"/>
              <a:buChar char="n"/>
              <a:defRPr sz="2000">
                <a:latin typeface="Tahoma" pitchFamily="34" charset="0"/>
              </a:defRPr>
            </a:lvl3pPr>
            <a:lvl4pPr marL="1600200" indent="-228600" eaLnBrk="0" hangingPunct="0">
              <a:spcBef>
                <a:spcPct val="20000"/>
              </a:spcBef>
              <a:buClr>
                <a:schemeClr val="tx2"/>
              </a:buClr>
              <a:buSzPct val="75000"/>
              <a:buFont typeface="Wingdings" pitchFamily="2" charset="2"/>
              <a:buChar char="n"/>
              <a:defRPr>
                <a:latin typeface="Tahoma" pitchFamily="34" charset="0"/>
              </a:defRPr>
            </a:lvl4pPr>
            <a:lvl5pPr marL="2057400" indent="-228600" eaLnBrk="0" hangingPunct="0">
              <a:spcBef>
                <a:spcPct val="20000"/>
              </a:spcBef>
              <a:buClr>
                <a:schemeClr val="accent1"/>
              </a:buClr>
              <a:buSzPct val="75000"/>
              <a:buFont typeface="Wingdings" pitchFamily="2" charset="2"/>
              <a:buChar char="n"/>
              <a:defRPr>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9pPr>
          </a:lstStyle>
          <a:p>
            <a:r>
              <a:rPr lang="it-IT" altLang="it-IT" dirty="0"/>
              <a:t>Le spese di manutenzione </a:t>
            </a:r>
            <a:r>
              <a:rPr lang="it-IT" altLang="it-IT" b="1" u="sng" dirty="0"/>
              <a:t>ordinaria</a:t>
            </a:r>
            <a:r>
              <a:rPr lang="it-IT" altLang="it-IT" dirty="0"/>
              <a:t> sono sostenute per mantenere in efficienza le immobilizzazioni e sono considerate costi da imputare integralmente a conto economico nell’esercizio di competenza.</a:t>
            </a:r>
          </a:p>
          <a:p>
            <a:endParaRPr lang="it-IT" altLang="it-IT" dirty="0"/>
          </a:p>
        </p:txBody>
      </p:sp>
      <p:sp>
        <p:nvSpPr>
          <p:cNvPr id="8" name="Text Box 3"/>
          <p:cNvSpPr txBox="1">
            <a:spLocks noChangeArrowheads="1"/>
          </p:cNvSpPr>
          <p:nvPr/>
        </p:nvSpPr>
        <p:spPr bwMode="auto">
          <a:xfrm>
            <a:off x="467544" y="4077071"/>
            <a:ext cx="820891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just">
              <a:spcBef>
                <a:spcPct val="0"/>
              </a:spcBef>
              <a:buClrTx/>
              <a:buSzTx/>
              <a:buFont typeface="Wingdings" pitchFamily="2" charset="2"/>
              <a:buNone/>
              <a:defRPr sz="2000">
                <a:solidFill>
                  <a:schemeClr val="accent1">
                    <a:lumMod val="75000"/>
                  </a:schemeClr>
                </a:solidFill>
                <a:latin typeface="Calibri" panose="020F0502020204030204" pitchFamily="34" charset="0"/>
              </a:defRPr>
            </a:lvl1pPr>
            <a:lvl2pPr marL="742950" indent="-285750" eaLnBrk="0" hangingPunct="0">
              <a:spcBef>
                <a:spcPct val="20000"/>
              </a:spcBef>
              <a:buClr>
                <a:schemeClr val="tx1"/>
              </a:buClr>
              <a:buSzPct val="75000"/>
              <a:buFont typeface="Wingdings" pitchFamily="2" charset="2"/>
              <a:buChar char="n"/>
              <a:defRPr sz="2400">
                <a:latin typeface="Tahoma" pitchFamily="34" charset="0"/>
              </a:defRPr>
            </a:lvl2pPr>
            <a:lvl3pPr marL="1143000" indent="-228600" eaLnBrk="0" hangingPunct="0">
              <a:spcBef>
                <a:spcPct val="20000"/>
              </a:spcBef>
              <a:buClr>
                <a:schemeClr val="bg2"/>
              </a:buClr>
              <a:buSzPct val="75000"/>
              <a:buFont typeface="Wingdings" pitchFamily="2" charset="2"/>
              <a:buChar char="n"/>
              <a:defRPr sz="2000">
                <a:latin typeface="Tahoma" pitchFamily="34" charset="0"/>
              </a:defRPr>
            </a:lvl3pPr>
            <a:lvl4pPr marL="1600200" indent="-228600" eaLnBrk="0" hangingPunct="0">
              <a:spcBef>
                <a:spcPct val="20000"/>
              </a:spcBef>
              <a:buClr>
                <a:schemeClr val="tx2"/>
              </a:buClr>
              <a:buSzPct val="75000"/>
              <a:buFont typeface="Wingdings" pitchFamily="2" charset="2"/>
              <a:buChar char="n"/>
              <a:defRPr>
                <a:latin typeface="Tahoma" pitchFamily="34" charset="0"/>
              </a:defRPr>
            </a:lvl4pPr>
            <a:lvl5pPr marL="2057400" indent="-228600" eaLnBrk="0" hangingPunct="0">
              <a:spcBef>
                <a:spcPct val="20000"/>
              </a:spcBef>
              <a:buClr>
                <a:schemeClr val="accent1"/>
              </a:buClr>
              <a:buSzPct val="75000"/>
              <a:buFont typeface="Wingdings" pitchFamily="2" charset="2"/>
              <a:buChar char="n"/>
              <a:defRPr>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9pPr>
          </a:lstStyle>
          <a:p>
            <a:r>
              <a:rPr lang="it-IT" altLang="it-IT" dirty="0"/>
              <a:t>Le spese di manutenzione </a:t>
            </a:r>
            <a:r>
              <a:rPr lang="it-IT" altLang="it-IT" b="1" u="sng" dirty="0"/>
              <a:t>straordinaria</a:t>
            </a:r>
            <a:r>
              <a:rPr lang="it-IT" altLang="it-IT" dirty="0"/>
              <a:t> si sostanziano in ristrutturazioni, rinnovamenti, modifiche, migliorie e generalmente in tutti quegli interventi che comportano un incremento significativo e misurabile di produttività ovvero prolunghino la vita utile del bene.</a:t>
            </a:r>
          </a:p>
          <a:p>
            <a:r>
              <a:rPr lang="it-IT" altLang="it-IT" dirty="0"/>
              <a:t>Tali spese sono </a:t>
            </a:r>
            <a:r>
              <a:rPr lang="it-IT" altLang="it-IT" dirty="0" err="1"/>
              <a:t>civilisticamente</a:t>
            </a:r>
            <a:r>
              <a:rPr lang="it-IT" altLang="it-IT" dirty="0"/>
              <a:t> capitalizzate a incremento del valore del cespite collegato</a:t>
            </a:r>
            <a:r>
              <a:rPr lang="it-IT" altLang="it-IT" dirty="0" smtClean="0"/>
              <a:t>.</a:t>
            </a:r>
            <a:endParaRPr lang="it-IT" altLang="it-IT" dirty="0"/>
          </a:p>
        </p:txBody>
      </p:sp>
    </p:spTree>
    <p:extLst>
      <p:ext uri="{BB962C8B-B14F-4D97-AF65-F5344CB8AC3E}">
        <p14:creationId xmlns:p14="http://schemas.microsoft.com/office/powerpoint/2010/main" val="1604381651"/>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F8B95877-A39F-4AB8-AE2D-E0F526D4795E}" type="slidenum">
              <a:rPr lang="it-IT"/>
              <a:pPr>
                <a:defRPr/>
              </a:pPr>
              <a:t>3</a:t>
            </a:fld>
            <a:endParaRPr lang="it-IT"/>
          </a:p>
        </p:txBody>
      </p:sp>
      <p:sp>
        <p:nvSpPr>
          <p:cNvPr id="7171" name="Rectangle 2"/>
          <p:cNvSpPr>
            <a:spLocks noGrp="1" noChangeArrowheads="1"/>
          </p:cNvSpPr>
          <p:nvPr>
            <p:ph type="title"/>
          </p:nvPr>
        </p:nvSpPr>
        <p:spPr>
          <a:xfrm>
            <a:off x="375599" y="692696"/>
            <a:ext cx="7086600" cy="52322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anchor="b" anchorCtr="0">
            <a:spAutoFit/>
          </a:bodyPr>
          <a:lstStyle/>
          <a:p>
            <a:pPr>
              <a:spcBef>
                <a:spcPct val="50000"/>
              </a:spcBef>
            </a:pPr>
            <a:r>
              <a:rPr lang="it-IT" altLang="it-IT" sz="2800" b="1" dirty="0">
                <a:solidFill>
                  <a:schemeClr val="accent1">
                    <a:lumMod val="75000"/>
                  </a:schemeClr>
                </a:solidFill>
                <a:latin typeface="Calibri" panose="020F0502020204030204" pitchFamily="34" charset="0"/>
                <a:ea typeface="+mn-ea"/>
                <a:cs typeface="+mn-cs"/>
              </a:rPr>
              <a:t>Il trattamento fiscale</a:t>
            </a:r>
          </a:p>
        </p:txBody>
      </p:sp>
      <p:sp>
        <p:nvSpPr>
          <p:cNvPr id="7172" name="Text Box 3"/>
          <p:cNvSpPr txBox="1">
            <a:spLocks noChangeArrowheads="1"/>
          </p:cNvSpPr>
          <p:nvPr/>
        </p:nvSpPr>
        <p:spPr bwMode="auto">
          <a:xfrm>
            <a:off x="395536" y="1484784"/>
            <a:ext cx="828092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just">
              <a:spcBef>
                <a:spcPct val="0"/>
              </a:spcBef>
              <a:buClrTx/>
              <a:buSzTx/>
              <a:buFont typeface="Wingdings" pitchFamily="2" charset="2"/>
              <a:buNone/>
              <a:defRPr sz="2000">
                <a:solidFill>
                  <a:schemeClr val="accent1">
                    <a:lumMod val="75000"/>
                  </a:schemeClr>
                </a:solidFill>
                <a:latin typeface="Calibri" panose="020F0502020204030204" pitchFamily="34" charset="0"/>
              </a:defRPr>
            </a:lvl1pPr>
            <a:lvl2pPr marL="742950" indent="-285750" eaLnBrk="0" hangingPunct="0">
              <a:spcBef>
                <a:spcPct val="20000"/>
              </a:spcBef>
              <a:buClr>
                <a:schemeClr val="tx1"/>
              </a:buClr>
              <a:buSzPct val="75000"/>
              <a:buFont typeface="Wingdings" pitchFamily="2" charset="2"/>
              <a:buChar char="n"/>
              <a:defRPr sz="2400">
                <a:latin typeface="Tahoma" pitchFamily="34" charset="0"/>
              </a:defRPr>
            </a:lvl2pPr>
            <a:lvl3pPr marL="1143000" indent="-228600" eaLnBrk="0" hangingPunct="0">
              <a:spcBef>
                <a:spcPct val="20000"/>
              </a:spcBef>
              <a:buClr>
                <a:schemeClr val="bg2"/>
              </a:buClr>
              <a:buSzPct val="75000"/>
              <a:buFont typeface="Wingdings" pitchFamily="2" charset="2"/>
              <a:buChar char="n"/>
              <a:defRPr sz="2000">
                <a:latin typeface="Tahoma" pitchFamily="34" charset="0"/>
              </a:defRPr>
            </a:lvl3pPr>
            <a:lvl4pPr marL="1600200" indent="-228600" eaLnBrk="0" hangingPunct="0">
              <a:spcBef>
                <a:spcPct val="20000"/>
              </a:spcBef>
              <a:buClr>
                <a:schemeClr val="tx2"/>
              </a:buClr>
              <a:buSzPct val="75000"/>
              <a:buFont typeface="Wingdings" pitchFamily="2" charset="2"/>
              <a:buChar char="n"/>
              <a:defRPr>
                <a:latin typeface="Tahoma" pitchFamily="34" charset="0"/>
              </a:defRPr>
            </a:lvl4pPr>
            <a:lvl5pPr marL="2057400" indent="-228600" eaLnBrk="0" hangingPunct="0">
              <a:spcBef>
                <a:spcPct val="20000"/>
              </a:spcBef>
              <a:buClr>
                <a:schemeClr val="accent1"/>
              </a:buClr>
              <a:buSzPct val="75000"/>
              <a:buFont typeface="Wingdings" pitchFamily="2" charset="2"/>
              <a:buChar char="n"/>
              <a:defRPr>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9pPr>
          </a:lstStyle>
          <a:p>
            <a:r>
              <a:rPr lang="it-IT" altLang="it-IT" dirty="0"/>
              <a:t>Qualora le spese di manutenzione siano imputate ad incremento del costo del bene cui si riferiscono, gli ammortamenti vanno computati, anche ai fini fiscali, sull’intero valore incrementato</a:t>
            </a:r>
            <a:r>
              <a:rPr lang="it-IT" altLang="it-IT" dirty="0" smtClean="0"/>
              <a:t>.</a:t>
            </a:r>
          </a:p>
          <a:p>
            <a:endParaRPr lang="it-IT" altLang="it-IT" dirty="0"/>
          </a:p>
          <a:p>
            <a:r>
              <a:rPr lang="it-IT" altLang="it-IT" dirty="0"/>
              <a:t>Per le  spese di manutenzione che dal bilancio non risultino imputate ad incremento del costo dei beni ai quali si riferiscono è previsto un tetto massimo alla deducibilità, nel limite del </a:t>
            </a:r>
            <a:r>
              <a:rPr lang="it-IT" altLang="it-IT" b="1" dirty="0">
                <a:solidFill>
                  <a:srgbClr val="C00000"/>
                </a:solidFill>
              </a:rPr>
              <a:t>5%</a:t>
            </a:r>
            <a:r>
              <a:rPr lang="it-IT" altLang="it-IT" dirty="0"/>
              <a:t> del costo complessivo di tutti i beni materiali ammortizzabili quale risulta </a:t>
            </a:r>
            <a:r>
              <a:rPr lang="it-IT" altLang="it-IT" u="sng" dirty="0"/>
              <a:t>all’inizio dell’esercizio dal registro dei beni ammortizzabili</a:t>
            </a:r>
            <a:r>
              <a:rPr lang="it-IT" altLang="it-IT" dirty="0" smtClean="0"/>
              <a:t>.</a:t>
            </a:r>
          </a:p>
          <a:p>
            <a:endParaRPr lang="it-IT" altLang="it-IT" dirty="0"/>
          </a:p>
          <a:p>
            <a:r>
              <a:rPr lang="it-IT" altLang="it-IT" dirty="0"/>
              <a:t>L’eventuale eccedenza è deducibile per quote costanti nei </a:t>
            </a:r>
            <a:r>
              <a:rPr lang="it-IT" altLang="it-IT" b="1" dirty="0">
                <a:solidFill>
                  <a:srgbClr val="C00000"/>
                </a:solidFill>
              </a:rPr>
              <a:t>5 esercizi successivi</a:t>
            </a:r>
            <a:r>
              <a:rPr lang="it-IT" altLang="it-IT" dirty="0"/>
              <a:t>.</a:t>
            </a:r>
          </a:p>
          <a:p>
            <a:endParaRPr lang="it-IT" altLang="it-IT" dirty="0"/>
          </a:p>
          <a:p>
            <a:endParaRPr lang="it-IT" altLang="it-IT" dirty="0"/>
          </a:p>
          <a:p>
            <a:endParaRPr lang="it-IT" altLang="it-IT" dirty="0"/>
          </a:p>
        </p:txBody>
      </p:sp>
    </p:spTree>
    <p:extLst>
      <p:ext uri="{BB962C8B-B14F-4D97-AF65-F5344CB8AC3E}">
        <p14:creationId xmlns:p14="http://schemas.microsoft.com/office/powerpoint/2010/main" val="14250231"/>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C93747B5-07DB-4679-8267-050ECE121A40}" type="slidenum">
              <a:rPr lang="it-IT"/>
              <a:pPr>
                <a:defRPr/>
              </a:pPr>
              <a:t>4</a:t>
            </a:fld>
            <a:endParaRPr lang="it-IT"/>
          </a:p>
        </p:txBody>
      </p:sp>
      <p:sp>
        <p:nvSpPr>
          <p:cNvPr id="9219" name="Rectangle 2"/>
          <p:cNvSpPr>
            <a:spLocks noGrp="1" noChangeArrowheads="1"/>
          </p:cNvSpPr>
          <p:nvPr>
            <p:ph type="title"/>
          </p:nvPr>
        </p:nvSpPr>
        <p:spPr>
          <a:xfrm>
            <a:off x="395536" y="692696"/>
            <a:ext cx="8352928" cy="46166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nchor="b" anchorCtr="0">
            <a:spAutoFit/>
          </a:bodyPr>
          <a:lstStyle/>
          <a:p>
            <a:pPr>
              <a:spcBef>
                <a:spcPct val="50000"/>
              </a:spcBef>
            </a:pPr>
            <a:r>
              <a:rPr lang="it-IT" altLang="it-IT" sz="2400" b="1" dirty="0">
                <a:solidFill>
                  <a:schemeClr val="accent1">
                    <a:lumMod val="75000"/>
                  </a:schemeClr>
                </a:solidFill>
                <a:latin typeface="Calibri" panose="020F0502020204030204" pitchFamily="34" charset="0"/>
                <a:ea typeface="+mn-ea"/>
                <a:cs typeface="+mn-cs"/>
              </a:rPr>
              <a:t>Il trattamento fiscale: calcolo del limite massimo deducibile</a:t>
            </a:r>
          </a:p>
        </p:txBody>
      </p:sp>
      <p:sp>
        <p:nvSpPr>
          <p:cNvPr id="9220" name="Text Box 3"/>
          <p:cNvSpPr txBox="1">
            <a:spLocks noChangeArrowheads="1"/>
          </p:cNvSpPr>
          <p:nvPr/>
        </p:nvSpPr>
        <p:spPr bwMode="auto">
          <a:xfrm>
            <a:off x="539552" y="1412776"/>
            <a:ext cx="8136904"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just">
              <a:spcBef>
                <a:spcPct val="0"/>
              </a:spcBef>
              <a:buClrTx/>
              <a:buSzTx/>
              <a:buFont typeface="Wingdings" pitchFamily="2" charset="2"/>
              <a:buNone/>
              <a:defRPr sz="2000">
                <a:solidFill>
                  <a:schemeClr val="accent1">
                    <a:lumMod val="75000"/>
                  </a:schemeClr>
                </a:solidFill>
                <a:latin typeface="Calibri" panose="020F0502020204030204" pitchFamily="34" charset="0"/>
              </a:defRPr>
            </a:lvl1pPr>
            <a:lvl2pPr marL="742950" indent="-285750" eaLnBrk="0" hangingPunct="0">
              <a:spcBef>
                <a:spcPct val="20000"/>
              </a:spcBef>
              <a:buClr>
                <a:schemeClr val="tx1"/>
              </a:buClr>
              <a:buSzPct val="75000"/>
              <a:buFont typeface="Wingdings" pitchFamily="2" charset="2"/>
              <a:buChar char="n"/>
              <a:defRPr sz="2400">
                <a:latin typeface="Tahoma" pitchFamily="34" charset="0"/>
              </a:defRPr>
            </a:lvl2pPr>
            <a:lvl3pPr marL="1143000" indent="-228600" eaLnBrk="0" hangingPunct="0">
              <a:spcBef>
                <a:spcPct val="20000"/>
              </a:spcBef>
              <a:buClr>
                <a:schemeClr val="bg2"/>
              </a:buClr>
              <a:buSzPct val="75000"/>
              <a:buFont typeface="Wingdings" pitchFamily="2" charset="2"/>
              <a:buChar char="n"/>
              <a:defRPr sz="2000">
                <a:latin typeface="Tahoma" pitchFamily="34" charset="0"/>
              </a:defRPr>
            </a:lvl3pPr>
            <a:lvl4pPr marL="1600200" indent="-228600" eaLnBrk="0" hangingPunct="0">
              <a:spcBef>
                <a:spcPct val="20000"/>
              </a:spcBef>
              <a:buClr>
                <a:schemeClr val="tx2"/>
              </a:buClr>
              <a:buSzPct val="75000"/>
              <a:buFont typeface="Wingdings" pitchFamily="2" charset="2"/>
              <a:buChar char="n"/>
              <a:defRPr>
                <a:latin typeface="Tahoma" pitchFamily="34" charset="0"/>
              </a:defRPr>
            </a:lvl4pPr>
            <a:lvl5pPr marL="2057400" indent="-228600" eaLnBrk="0" hangingPunct="0">
              <a:spcBef>
                <a:spcPct val="20000"/>
              </a:spcBef>
              <a:buClr>
                <a:schemeClr val="accent1"/>
              </a:buClr>
              <a:buSzPct val="75000"/>
              <a:buFont typeface="Wingdings" pitchFamily="2" charset="2"/>
              <a:buChar char="n"/>
              <a:defRPr>
                <a:latin typeface="Tahoma" pitchFamily="34" charset="0"/>
              </a:defRPr>
            </a:lvl5pPr>
            <a:lvl6pPr marL="25146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6pPr>
            <a:lvl7pPr marL="29718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7pPr>
            <a:lvl8pPr marL="34290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8pPr>
            <a:lvl9pPr marL="3886200" indent="-228600" eaLnBrk="0" fontAlgn="base" hangingPunct="0">
              <a:spcBef>
                <a:spcPct val="20000"/>
              </a:spcBef>
              <a:spcAft>
                <a:spcPct val="0"/>
              </a:spcAft>
              <a:buClr>
                <a:schemeClr val="accent1"/>
              </a:buClr>
              <a:buSzPct val="75000"/>
              <a:buFont typeface="Wingdings" pitchFamily="2" charset="2"/>
              <a:buChar char="n"/>
              <a:defRPr>
                <a:latin typeface="Tahoma" pitchFamily="34" charset="0"/>
              </a:defRPr>
            </a:lvl9pPr>
          </a:lstStyle>
          <a:p>
            <a:r>
              <a:rPr lang="it-IT" altLang="it-IT" dirty="0"/>
              <a:t>Al termine di ogni esercizio pertanto si dovrà procedere al calcolo del limite del </a:t>
            </a:r>
            <a:r>
              <a:rPr lang="it-IT" altLang="it-IT" b="1" dirty="0">
                <a:solidFill>
                  <a:srgbClr val="C00000"/>
                </a:solidFill>
              </a:rPr>
              <a:t>5%</a:t>
            </a:r>
            <a:r>
              <a:rPr lang="it-IT" altLang="it-IT" dirty="0"/>
              <a:t> delle spese di manutenzione effettuando, nel caso in cui tale limite sia superato, una variazione fiscale in aumento per la differenza tra lo stesso e le spese effettivamente sostenute, con conseguente possibile iscrizione delle relative imposte anticipate.</a:t>
            </a:r>
          </a:p>
          <a:p>
            <a:r>
              <a:rPr lang="it-IT" altLang="it-IT" dirty="0"/>
              <a:t> </a:t>
            </a:r>
          </a:p>
          <a:p>
            <a:endParaRPr lang="it-IT" altLang="it-IT" dirty="0"/>
          </a:p>
          <a:p>
            <a:r>
              <a:rPr lang="it-IT" altLang="it-IT" dirty="0" smtClean="0"/>
              <a:t>Il </a:t>
            </a:r>
            <a:r>
              <a:rPr lang="it-IT" altLang="it-IT" dirty="0"/>
              <a:t>limite del </a:t>
            </a:r>
            <a:r>
              <a:rPr lang="it-IT" altLang="it-IT" b="1" dirty="0">
                <a:solidFill>
                  <a:srgbClr val="C00000"/>
                </a:solidFill>
              </a:rPr>
              <a:t>5%</a:t>
            </a:r>
            <a:r>
              <a:rPr lang="it-IT" altLang="it-IT" dirty="0"/>
              <a:t> va calcolato sul costo complessivo dei beni risultante all’inizio dell’esercizio dl registro dei beni ammortizzabili. Il costo dei beni acquistati durante l’anno rileva, quindi, ai fini del calcolo delle spese dell’esercizio successivo.</a:t>
            </a:r>
          </a:p>
          <a:p>
            <a:endParaRPr lang="it-IT" altLang="it-IT" dirty="0"/>
          </a:p>
        </p:txBody>
      </p:sp>
    </p:spTree>
    <p:extLst>
      <p:ext uri="{BB962C8B-B14F-4D97-AF65-F5344CB8AC3E}">
        <p14:creationId xmlns:p14="http://schemas.microsoft.com/office/powerpoint/2010/main" val="1821834147"/>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egnaposto numero diapositiva 5"/>
          <p:cNvSpPr>
            <a:spLocks noGrp="1"/>
          </p:cNvSpPr>
          <p:nvPr>
            <p:ph type="sldNum" sz="quarter" idx="12"/>
          </p:nvPr>
        </p:nvSpPr>
        <p:spPr/>
        <p:txBody>
          <a:bodyPr/>
          <a:lstStyle/>
          <a:p>
            <a:pPr>
              <a:defRPr/>
            </a:pPr>
            <a:fld id="{A3FDEBA7-A085-4ECE-B3EB-258B60D07D7F}" type="slidenum">
              <a:rPr lang="it-IT"/>
              <a:pPr>
                <a:defRPr/>
              </a:pPr>
              <a:t>5</a:t>
            </a:fld>
            <a:endParaRPr lang="it-IT"/>
          </a:p>
        </p:txBody>
      </p:sp>
      <p:sp>
        <p:nvSpPr>
          <p:cNvPr id="10243" name="Rectangle 2"/>
          <p:cNvSpPr>
            <a:spLocks noGrp="1" noChangeArrowheads="1"/>
          </p:cNvSpPr>
          <p:nvPr>
            <p:ph type="title"/>
          </p:nvPr>
        </p:nvSpPr>
        <p:spPr>
          <a:xfrm>
            <a:off x="437728" y="692696"/>
            <a:ext cx="7086600" cy="95410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anchor="b" anchorCtr="0">
            <a:spAutoFit/>
          </a:bodyPr>
          <a:lstStyle/>
          <a:p>
            <a:pPr>
              <a:spcBef>
                <a:spcPct val="50000"/>
              </a:spcBef>
            </a:pPr>
            <a:r>
              <a:rPr lang="it-IT" altLang="it-IT" sz="2800" b="1" dirty="0">
                <a:solidFill>
                  <a:schemeClr val="accent1">
                    <a:lumMod val="75000"/>
                  </a:schemeClr>
                </a:solidFill>
                <a:latin typeface="Calibri" panose="020F0502020204030204" pitchFamily="34" charset="0"/>
                <a:ea typeface="+mn-ea"/>
                <a:cs typeface="+mn-cs"/>
              </a:rPr>
              <a:t>Il trattamento fiscale </a:t>
            </a:r>
            <a:br>
              <a:rPr lang="it-IT" altLang="it-IT" sz="2800" b="1" dirty="0">
                <a:solidFill>
                  <a:schemeClr val="accent1">
                    <a:lumMod val="75000"/>
                  </a:schemeClr>
                </a:solidFill>
                <a:latin typeface="Calibri" panose="020F0502020204030204" pitchFamily="34" charset="0"/>
                <a:ea typeface="+mn-ea"/>
                <a:cs typeface="+mn-cs"/>
              </a:rPr>
            </a:br>
            <a:endParaRPr lang="it-IT" altLang="it-IT" sz="2800" b="1" dirty="0">
              <a:solidFill>
                <a:schemeClr val="accent1">
                  <a:lumMod val="75000"/>
                </a:schemeClr>
              </a:solidFill>
              <a:latin typeface="Calibri" panose="020F0502020204030204" pitchFamily="34" charset="0"/>
              <a:ea typeface="+mn-ea"/>
              <a:cs typeface="+mn-cs"/>
            </a:endParaRPr>
          </a:p>
        </p:txBody>
      </p:sp>
      <p:graphicFrame>
        <p:nvGraphicFramePr>
          <p:cNvPr id="750740" name="Group 148"/>
          <p:cNvGraphicFramePr>
            <a:graphicFrameLocks noGrp="1"/>
          </p:cNvGraphicFramePr>
          <p:nvPr>
            <p:ph idx="1"/>
            <p:extLst>
              <p:ext uri="{D42A27DB-BD31-4B8C-83A1-F6EECF244321}">
                <p14:modId xmlns:p14="http://schemas.microsoft.com/office/powerpoint/2010/main" val="1300776281"/>
              </p:ext>
            </p:extLst>
          </p:nvPr>
        </p:nvGraphicFramePr>
        <p:xfrm>
          <a:off x="645067" y="1547619"/>
          <a:ext cx="7527333" cy="3034668"/>
        </p:xfrm>
        <a:graphic>
          <a:graphicData uri="http://schemas.openxmlformats.org/drawingml/2006/table">
            <a:tbl>
              <a:tblPr/>
              <a:tblGrid>
                <a:gridCol w="5943157"/>
                <a:gridCol w="1584176"/>
              </a:tblGrid>
              <a:tr h="30487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1" i="0" u="none" strike="noStrike" cap="none" normalizeH="0" baseline="0" dirty="0" smtClean="0">
                          <a:ln>
                            <a:noFill/>
                          </a:ln>
                          <a:solidFill>
                            <a:schemeClr val="accent1">
                              <a:lumMod val="75000"/>
                            </a:schemeClr>
                          </a:solidFill>
                          <a:effectLst/>
                          <a:latin typeface="Calibri" panose="020F0502020204030204" pitchFamily="34" charset="0"/>
                        </a:rPr>
                        <a:t>Esempio</a:t>
                      </a: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Euro</a:t>
                      </a: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3551">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Beni ammortizzabili al 1 gennaio</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Spese di manutenzione</a:t>
                      </a: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200.000</a:t>
                      </a:r>
                    </a:p>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30.000</a:t>
                      </a:r>
                    </a:p>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800" b="0" i="0" u="none" strike="noStrike" cap="none" normalizeH="0" baseline="0" dirty="0" smtClean="0">
                        <a:ln>
                          <a:noFill/>
                        </a:ln>
                        <a:solidFill>
                          <a:schemeClr val="accent1">
                            <a:lumMod val="75000"/>
                          </a:schemeClr>
                        </a:solidFill>
                        <a:effectLst/>
                        <a:latin typeface="Calibri" panose="020F0502020204030204"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8533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1" i="0" u="none" strike="noStrike" cap="none" normalizeH="0" baseline="0" dirty="0" smtClean="0">
                          <a:ln>
                            <a:noFill/>
                          </a:ln>
                          <a:solidFill>
                            <a:srgbClr val="C00000"/>
                          </a:solidFill>
                          <a:effectLst/>
                          <a:latin typeface="Calibri" panose="020F0502020204030204" pitchFamily="34" charset="0"/>
                        </a:rPr>
                        <a:t>Deducibilità dell’esercizio</a:t>
                      </a:r>
                    </a:p>
                    <a:p>
                      <a:pPr marL="0" marR="0" lvl="0" indent="0" algn="l" defTabSz="914400" rtl="0" eaLnBrk="1" fontAlgn="base" latinLnBrk="0" hangingPunct="1">
                        <a:lnSpc>
                          <a:spcPct val="100000"/>
                        </a:lnSpc>
                        <a:spcBef>
                          <a:spcPct val="20000"/>
                        </a:spcBef>
                        <a:spcAft>
                          <a:spcPct val="0"/>
                        </a:spcAft>
                        <a:buClr>
                          <a:schemeClr val="accent2"/>
                        </a:buClr>
                        <a:buSzPct val="75000"/>
                        <a:buFontTx/>
                        <a:buNone/>
                        <a:tabLst/>
                        <a:defRPr/>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 Importo deducibile nell’esercizio</a:t>
                      </a:r>
                    </a:p>
                    <a:p>
                      <a:pPr marL="0" marR="0" lvl="0" indent="0" algn="l" defTabSz="914400" rtl="0" eaLnBrk="1" fontAlgn="base" latinLnBrk="0" hangingPunct="1">
                        <a:lnSpc>
                          <a:spcPct val="100000"/>
                        </a:lnSpc>
                        <a:spcBef>
                          <a:spcPct val="20000"/>
                        </a:spcBef>
                        <a:spcAft>
                          <a:spcPct val="0"/>
                        </a:spcAft>
                        <a:buClr>
                          <a:schemeClr val="accent2"/>
                        </a:buClr>
                        <a:buSzPct val="75000"/>
                        <a:buFontTx/>
                        <a:buNone/>
                        <a:tabLst/>
                        <a:defRPr/>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   200.000 x 5%</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 Da rinviare nei 5 esercizi successivi (30.000 – 10.000)</a:t>
                      </a: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800" b="0" i="0" u="none" strike="noStrike" cap="none" normalizeH="0" baseline="0" dirty="0" smtClean="0">
                        <a:ln>
                          <a:noFill/>
                        </a:ln>
                        <a:solidFill>
                          <a:schemeClr val="accent1">
                            <a:lumMod val="75000"/>
                          </a:schemeClr>
                        </a:solidFill>
                        <a:effectLst/>
                        <a:latin typeface="Calibri" panose="020F0502020204030204" pitchFamily="34" charset="0"/>
                      </a:endParaRPr>
                    </a:p>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0" i="0" u="none" strike="noStrike" cap="none" normalizeH="0" baseline="0" dirty="0" smtClean="0">
                          <a:ln>
                            <a:noFill/>
                          </a:ln>
                          <a:solidFill>
                            <a:schemeClr val="accent1">
                              <a:lumMod val="75000"/>
                            </a:schemeClr>
                          </a:solidFill>
                          <a:effectLst/>
                          <a:latin typeface="Calibri" panose="020F0502020204030204" pitchFamily="34" charset="0"/>
                        </a:rPr>
                        <a:t>10.000</a:t>
                      </a:r>
                    </a:p>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it-IT" sz="1800" b="1" i="0" u="none" strike="noStrike" cap="none" normalizeH="0" baseline="0" dirty="0" smtClean="0">
                        <a:ln>
                          <a:noFill/>
                        </a:ln>
                        <a:solidFill>
                          <a:schemeClr val="accent1">
                            <a:lumMod val="75000"/>
                          </a:schemeClr>
                        </a:solidFill>
                        <a:effectLst/>
                        <a:latin typeface="Calibri" panose="020F0502020204030204" pitchFamily="34" charset="0"/>
                      </a:endParaRPr>
                    </a:p>
                    <a:p>
                      <a:pPr marL="0" marR="0" lvl="0" indent="0" algn="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it-IT" sz="1800" b="1" i="0" u="none" strike="noStrike" cap="none" normalizeH="0" baseline="0" dirty="0" smtClean="0">
                          <a:ln>
                            <a:noFill/>
                          </a:ln>
                          <a:solidFill>
                            <a:schemeClr val="accent1">
                              <a:lumMod val="75000"/>
                            </a:schemeClr>
                          </a:solidFill>
                          <a:effectLst/>
                          <a:latin typeface="Calibri" panose="020F0502020204030204" pitchFamily="34" charset="0"/>
                        </a:rPr>
                        <a:t>20.000</a:t>
                      </a: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78196396"/>
      </p:ext>
    </p:extLst>
  </p:cSld>
  <p:clrMapOvr>
    <a:masterClrMapping/>
  </p:clrMapOvr>
  <p:transition spd="med">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TotalTime>
  <Words>364</Words>
  <Application>Microsoft Office PowerPoint</Application>
  <PresentationFormat>Presentazione su schermo (4:3)</PresentationFormat>
  <Paragraphs>47</Paragraphs>
  <Slides>5</Slides>
  <Notes>4</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5</vt:i4>
      </vt:variant>
    </vt:vector>
  </HeadingPairs>
  <TitlesOfParts>
    <vt:vector size="13" baseType="lpstr">
      <vt:lpstr>Arial</vt:lpstr>
      <vt:lpstr>Bookman Old Style</vt:lpstr>
      <vt:lpstr>Calibri</vt:lpstr>
      <vt:lpstr>Gill Sans MT</vt:lpstr>
      <vt:lpstr>Times New Roman</vt:lpstr>
      <vt:lpstr>Wingdings</vt:lpstr>
      <vt:lpstr>Wingdings 3</vt:lpstr>
      <vt:lpstr>Satellite</vt:lpstr>
      <vt:lpstr>Spese di manutenzione  </vt:lpstr>
      <vt:lpstr>Spese di manutenzione</vt:lpstr>
      <vt:lpstr>Il trattamento fiscale</vt:lpstr>
      <vt:lpstr>Il trattamento fiscale: calcolo del limite massimo deducibile</vt:lpstr>
      <vt:lpstr>Il trattamento fiscale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 GENERALI DI REDAZIONE DEL BILANCIO DI ESERCIZIO</dc:title>
  <dc:creator>giulia barletta</dc:creator>
  <cp:lastModifiedBy>Gaudenzio</cp:lastModifiedBy>
  <cp:revision>14</cp:revision>
  <dcterms:created xsi:type="dcterms:W3CDTF">2015-02-05T16:32:32Z</dcterms:created>
  <dcterms:modified xsi:type="dcterms:W3CDTF">2017-11-01T21:27:52Z</dcterms:modified>
</cp:coreProperties>
</file>